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theme/themeOverride1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handoutMasterIdLst>
    <p:handoutMasterId r:id="rId12"/>
  </p:handoutMasterIdLst>
  <p:sldIdLst>
    <p:sldId id="517" r:id="rId2"/>
    <p:sldId id="605" r:id="rId3"/>
    <p:sldId id="606" r:id="rId4"/>
    <p:sldId id="614" r:id="rId5"/>
    <p:sldId id="609" r:id="rId6"/>
    <p:sldId id="611" r:id="rId7"/>
    <p:sldId id="613" r:id="rId8"/>
    <p:sldId id="610" r:id="rId9"/>
    <p:sldId id="612" r:id="rId10"/>
  </p:sldIdLst>
  <p:sldSz cx="9144000" cy="5143500" type="screen16x9"/>
  <p:notesSz cx="9874250" cy="6797675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141">
          <p15:clr>
            <a:srgbClr val="A4A3A4"/>
          </p15:clr>
        </p15:guide>
        <p15:guide id="2" pos="311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Тамара" initials="Т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D1F53"/>
    <a:srgbClr val="64302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362" autoAdjust="0"/>
    <p:restoredTop sz="93369" autoAdjust="0"/>
  </p:normalViewPr>
  <p:slideViewPr>
    <p:cSldViewPr>
      <p:cViewPr varScale="1">
        <p:scale>
          <a:sx n="92" d="100"/>
          <a:sy n="92" d="100"/>
        </p:scale>
        <p:origin x="750" y="78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75" d="100"/>
          <a:sy n="75" d="100"/>
        </p:scale>
        <p:origin x="-1938" y="-84"/>
      </p:cViewPr>
      <p:guideLst>
        <p:guide orient="horz" pos="2141"/>
        <p:guide pos="311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commentAuthors" Target="commentAuthor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9CCE2E3-5458-4910-8513-57E52940A6C9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79C0A8D6-CC94-4563-942A-02708CC14913}">
      <dgm:prSet phldrT="[Текст]" custT="1"/>
      <dgm:spPr/>
      <dgm:t>
        <a:bodyPr/>
        <a:lstStyle/>
        <a:p>
          <a:r>
            <a:rPr lang="ru-RU" sz="2000" b="1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Бугульминский</a:t>
          </a:r>
          <a:endParaRPr lang="ru-RU" sz="2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8FA8AE39-8B3E-4CFE-8264-D189B8A2193E}" type="parTrans" cxnId="{54D78415-A7CB-40F2-A200-61C4219B2494}">
      <dgm:prSet/>
      <dgm:spPr/>
      <dgm:t>
        <a:bodyPr/>
        <a:lstStyle/>
        <a:p>
          <a:endParaRPr lang="ru-RU"/>
        </a:p>
      </dgm:t>
    </dgm:pt>
    <dgm:pt modelId="{8A80A397-824E-4608-AB62-0AA7A3CD0248}" type="sibTrans" cxnId="{54D78415-A7CB-40F2-A200-61C4219B2494}">
      <dgm:prSet/>
      <dgm:spPr/>
      <dgm:t>
        <a:bodyPr/>
        <a:lstStyle/>
        <a:p>
          <a:endParaRPr lang="ru-RU"/>
        </a:p>
      </dgm:t>
    </dgm:pt>
    <dgm:pt modelId="{D49B0F19-D353-46FA-8764-45131566F081}">
      <dgm:prSet phldrT="[Текст]" custT="1"/>
      <dgm:spPr/>
      <dgm:t>
        <a:bodyPr/>
        <a:lstStyle/>
        <a:p>
          <a:r>
            <a:rPr lang="ru-RU" sz="2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Кукморский</a:t>
          </a:r>
        </a:p>
      </dgm:t>
    </dgm:pt>
    <dgm:pt modelId="{338C5B34-7E06-4A7F-A315-FFCCEAACEDD4}" type="parTrans" cxnId="{71A85220-76F6-4F7F-8BEF-20BED301AC63}">
      <dgm:prSet/>
      <dgm:spPr/>
      <dgm:t>
        <a:bodyPr/>
        <a:lstStyle/>
        <a:p>
          <a:endParaRPr lang="ru-RU"/>
        </a:p>
      </dgm:t>
    </dgm:pt>
    <dgm:pt modelId="{3EAE2F37-301E-48D9-A213-FC10D8CC47DC}" type="sibTrans" cxnId="{71A85220-76F6-4F7F-8BEF-20BED301AC63}">
      <dgm:prSet/>
      <dgm:spPr/>
      <dgm:t>
        <a:bodyPr/>
        <a:lstStyle/>
        <a:p>
          <a:endParaRPr lang="ru-RU"/>
        </a:p>
      </dgm:t>
    </dgm:pt>
    <dgm:pt modelId="{A19E5D63-FF33-4668-BCBC-208CABB34461}">
      <dgm:prSet phldrT="[Текст]" custT="1"/>
      <dgm:spPr/>
      <dgm:t>
        <a:bodyPr/>
        <a:lstStyle/>
        <a:p>
          <a:r>
            <a:rPr lang="ru-RU" sz="2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Лаишевский</a:t>
          </a:r>
        </a:p>
      </dgm:t>
    </dgm:pt>
    <dgm:pt modelId="{60DA0D11-79DF-4E22-B9EC-21BA657D4369}" type="parTrans" cxnId="{B8A7505D-EEE9-44A7-8F81-8F482CEE383E}">
      <dgm:prSet/>
      <dgm:spPr/>
      <dgm:t>
        <a:bodyPr/>
        <a:lstStyle/>
        <a:p>
          <a:endParaRPr lang="ru-RU"/>
        </a:p>
      </dgm:t>
    </dgm:pt>
    <dgm:pt modelId="{38C66AA8-83EE-4C73-9A8A-9920DC3E13F3}" type="sibTrans" cxnId="{B8A7505D-EEE9-44A7-8F81-8F482CEE383E}">
      <dgm:prSet/>
      <dgm:spPr/>
      <dgm:t>
        <a:bodyPr/>
        <a:lstStyle/>
        <a:p>
          <a:endParaRPr lang="ru-RU"/>
        </a:p>
      </dgm:t>
    </dgm:pt>
    <dgm:pt modelId="{088FDB94-D6DA-4217-AD87-3EFA0FBC4255}">
      <dgm:prSet custT="1"/>
      <dgm:spPr/>
      <dgm:t>
        <a:bodyPr/>
        <a:lstStyle/>
        <a:p>
          <a:r>
            <a:rPr lang="ru-RU" sz="2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Нижнекамский</a:t>
          </a:r>
        </a:p>
      </dgm:t>
    </dgm:pt>
    <dgm:pt modelId="{F0FDECE0-4024-4B99-9622-694B8C3F2749}" type="parTrans" cxnId="{5E5203C8-0316-4186-B273-C7DC075F273A}">
      <dgm:prSet/>
      <dgm:spPr/>
      <dgm:t>
        <a:bodyPr/>
        <a:lstStyle/>
        <a:p>
          <a:endParaRPr lang="ru-RU"/>
        </a:p>
      </dgm:t>
    </dgm:pt>
    <dgm:pt modelId="{56E4526F-0C34-4436-A3C9-B26E4C17DE9F}" type="sibTrans" cxnId="{5E5203C8-0316-4186-B273-C7DC075F273A}">
      <dgm:prSet/>
      <dgm:spPr/>
      <dgm:t>
        <a:bodyPr/>
        <a:lstStyle/>
        <a:p>
          <a:endParaRPr lang="ru-RU"/>
        </a:p>
      </dgm:t>
    </dgm:pt>
    <dgm:pt modelId="{B2AE6E52-4B7A-43DA-A52A-80DB410E283C}">
      <dgm:prSet custT="1"/>
      <dgm:spPr/>
      <dgm:t>
        <a:bodyPr/>
        <a:lstStyle/>
        <a:p>
          <a:r>
            <a:rPr lang="ru-RU" sz="2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Мамадышский</a:t>
          </a:r>
        </a:p>
      </dgm:t>
    </dgm:pt>
    <dgm:pt modelId="{1EF41322-5D56-4CAE-AE7B-E5408253E533}" type="parTrans" cxnId="{E92860A7-DE52-4047-A53C-BC5DC8705FC9}">
      <dgm:prSet/>
      <dgm:spPr/>
      <dgm:t>
        <a:bodyPr/>
        <a:lstStyle/>
        <a:p>
          <a:endParaRPr lang="ru-RU"/>
        </a:p>
      </dgm:t>
    </dgm:pt>
    <dgm:pt modelId="{5A33D662-0980-49AE-B9A5-13526C62BBE6}" type="sibTrans" cxnId="{E92860A7-DE52-4047-A53C-BC5DC8705FC9}">
      <dgm:prSet/>
      <dgm:spPr/>
      <dgm:t>
        <a:bodyPr/>
        <a:lstStyle/>
        <a:p>
          <a:endParaRPr lang="ru-RU"/>
        </a:p>
      </dgm:t>
    </dgm:pt>
    <dgm:pt modelId="{1809E204-323A-4C6F-9E59-0D28946062D5}" type="pres">
      <dgm:prSet presAssocID="{D9CCE2E3-5458-4910-8513-57E52940A6C9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1305BC28-FCDA-4D7F-B50C-8262C7E8A453}" type="pres">
      <dgm:prSet presAssocID="{79C0A8D6-CC94-4563-942A-02708CC14913}" presName="parentLin" presStyleCnt="0"/>
      <dgm:spPr/>
    </dgm:pt>
    <dgm:pt modelId="{10FBAC00-5C8C-4BF9-A079-0BA06B198353}" type="pres">
      <dgm:prSet presAssocID="{79C0A8D6-CC94-4563-942A-02708CC14913}" presName="parentLeftMargin" presStyleLbl="node1" presStyleIdx="0" presStyleCnt="5"/>
      <dgm:spPr/>
      <dgm:t>
        <a:bodyPr/>
        <a:lstStyle/>
        <a:p>
          <a:endParaRPr lang="ru-RU"/>
        </a:p>
      </dgm:t>
    </dgm:pt>
    <dgm:pt modelId="{AD1B4EF5-A82E-4726-8F33-E81EC5B3E95E}" type="pres">
      <dgm:prSet presAssocID="{79C0A8D6-CC94-4563-942A-02708CC14913}" presName="parentText" presStyleLbl="node1" presStyleIdx="0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E6DA16F-F368-462F-8D8B-0B4A897FFC3A}" type="pres">
      <dgm:prSet presAssocID="{79C0A8D6-CC94-4563-942A-02708CC14913}" presName="negativeSpace" presStyleCnt="0"/>
      <dgm:spPr/>
    </dgm:pt>
    <dgm:pt modelId="{CCE9D35D-1678-4A07-81F9-2D2065668016}" type="pres">
      <dgm:prSet presAssocID="{79C0A8D6-CC94-4563-942A-02708CC14913}" presName="childText" presStyleLbl="conFgAcc1" presStyleIdx="0" presStyleCnt="5">
        <dgm:presLayoutVars>
          <dgm:bulletEnabled val="1"/>
        </dgm:presLayoutVars>
      </dgm:prSet>
      <dgm:spPr/>
    </dgm:pt>
    <dgm:pt modelId="{B43704F3-9750-4351-90A1-66DAC851B438}" type="pres">
      <dgm:prSet presAssocID="{8A80A397-824E-4608-AB62-0AA7A3CD0248}" presName="spaceBetweenRectangles" presStyleCnt="0"/>
      <dgm:spPr/>
    </dgm:pt>
    <dgm:pt modelId="{8753F74E-C2BE-4228-B248-2313E48FB717}" type="pres">
      <dgm:prSet presAssocID="{D49B0F19-D353-46FA-8764-45131566F081}" presName="parentLin" presStyleCnt="0"/>
      <dgm:spPr/>
    </dgm:pt>
    <dgm:pt modelId="{D7B5920C-C29C-4E4F-9028-CF0ED808044C}" type="pres">
      <dgm:prSet presAssocID="{D49B0F19-D353-46FA-8764-45131566F081}" presName="parentLeftMargin" presStyleLbl="node1" presStyleIdx="0" presStyleCnt="5"/>
      <dgm:spPr/>
      <dgm:t>
        <a:bodyPr/>
        <a:lstStyle/>
        <a:p>
          <a:endParaRPr lang="ru-RU"/>
        </a:p>
      </dgm:t>
    </dgm:pt>
    <dgm:pt modelId="{CF29E6E1-99F2-4230-B838-E7B4D9977707}" type="pres">
      <dgm:prSet presAssocID="{D49B0F19-D353-46FA-8764-45131566F081}" presName="parentText" presStyleLbl="node1" presStyleIdx="1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5522635-AAB9-4563-9310-7C68DC3B3501}" type="pres">
      <dgm:prSet presAssocID="{D49B0F19-D353-46FA-8764-45131566F081}" presName="negativeSpace" presStyleCnt="0"/>
      <dgm:spPr/>
    </dgm:pt>
    <dgm:pt modelId="{EBB6CC43-A612-494B-AEB7-2B8BCB23F0AF}" type="pres">
      <dgm:prSet presAssocID="{D49B0F19-D353-46FA-8764-45131566F081}" presName="childText" presStyleLbl="conFgAcc1" presStyleIdx="1" presStyleCnt="5" custScaleX="97441" custScaleY="97464">
        <dgm:presLayoutVars>
          <dgm:bulletEnabled val="1"/>
        </dgm:presLayoutVars>
      </dgm:prSet>
      <dgm:spPr/>
    </dgm:pt>
    <dgm:pt modelId="{547E7C3E-BED0-443D-B158-998D56D49F29}" type="pres">
      <dgm:prSet presAssocID="{3EAE2F37-301E-48D9-A213-FC10D8CC47DC}" presName="spaceBetweenRectangles" presStyleCnt="0"/>
      <dgm:spPr/>
    </dgm:pt>
    <dgm:pt modelId="{800BE235-86BD-4327-A369-F108101B7A76}" type="pres">
      <dgm:prSet presAssocID="{A19E5D63-FF33-4668-BCBC-208CABB34461}" presName="parentLin" presStyleCnt="0"/>
      <dgm:spPr/>
    </dgm:pt>
    <dgm:pt modelId="{DCBF35F5-3358-4B62-81A1-90FF12F0A63C}" type="pres">
      <dgm:prSet presAssocID="{A19E5D63-FF33-4668-BCBC-208CABB34461}" presName="parentLeftMargin" presStyleLbl="node1" presStyleIdx="1" presStyleCnt="5"/>
      <dgm:spPr/>
      <dgm:t>
        <a:bodyPr/>
        <a:lstStyle/>
        <a:p>
          <a:endParaRPr lang="ru-RU"/>
        </a:p>
      </dgm:t>
    </dgm:pt>
    <dgm:pt modelId="{733E04A3-6504-4135-936F-86BF8B1545A0}" type="pres">
      <dgm:prSet presAssocID="{A19E5D63-FF33-4668-BCBC-208CABB34461}" presName="parentText" presStyleLbl="node1" presStyleIdx="2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BAE7BBC-E394-48F9-AAA1-F0BDA4EAD93F}" type="pres">
      <dgm:prSet presAssocID="{A19E5D63-FF33-4668-BCBC-208CABB34461}" presName="negativeSpace" presStyleCnt="0"/>
      <dgm:spPr/>
    </dgm:pt>
    <dgm:pt modelId="{DBCFB0D0-2674-4D25-B1CF-685927C1EDE6}" type="pres">
      <dgm:prSet presAssocID="{A19E5D63-FF33-4668-BCBC-208CABB34461}" presName="childText" presStyleLbl="conFgAcc1" presStyleIdx="2" presStyleCnt="5">
        <dgm:presLayoutVars>
          <dgm:bulletEnabled val="1"/>
        </dgm:presLayoutVars>
      </dgm:prSet>
      <dgm:spPr/>
    </dgm:pt>
    <dgm:pt modelId="{4E86AFB3-8797-46F1-B822-9319982289D4}" type="pres">
      <dgm:prSet presAssocID="{38C66AA8-83EE-4C73-9A8A-9920DC3E13F3}" presName="spaceBetweenRectangles" presStyleCnt="0"/>
      <dgm:spPr/>
    </dgm:pt>
    <dgm:pt modelId="{1C568967-3372-4E52-8618-33E2A79540C3}" type="pres">
      <dgm:prSet presAssocID="{B2AE6E52-4B7A-43DA-A52A-80DB410E283C}" presName="parentLin" presStyleCnt="0"/>
      <dgm:spPr/>
    </dgm:pt>
    <dgm:pt modelId="{59222B72-1678-4A03-A4CB-58DD231112A7}" type="pres">
      <dgm:prSet presAssocID="{B2AE6E52-4B7A-43DA-A52A-80DB410E283C}" presName="parentLeftMargin" presStyleLbl="node1" presStyleIdx="2" presStyleCnt="5"/>
      <dgm:spPr/>
      <dgm:t>
        <a:bodyPr/>
        <a:lstStyle/>
        <a:p>
          <a:endParaRPr lang="ru-RU"/>
        </a:p>
      </dgm:t>
    </dgm:pt>
    <dgm:pt modelId="{00F80D64-60F1-4507-8506-4E8A3DEB640E}" type="pres">
      <dgm:prSet presAssocID="{B2AE6E52-4B7A-43DA-A52A-80DB410E283C}" presName="parentText" presStyleLbl="node1" presStyleIdx="3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1525309-EA48-4ED0-829D-C544AE676568}" type="pres">
      <dgm:prSet presAssocID="{B2AE6E52-4B7A-43DA-A52A-80DB410E283C}" presName="negativeSpace" presStyleCnt="0"/>
      <dgm:spPr/>
    </dgm:pt>
    <dgm:pt modelId="{E25CEB23-A9CC-4DC0-BFE5-A2B580EFD733}" type="pres">
      <dgm:prSet presAssocID="{B2AE6E52-4B7A-43DA-A52A-80DB410E283C}" presName="childText" presStyleLbl="conFgAcc1" presStyleIdx="3" presStyleCnt="5">
        <dgm:presLayoutVars>
          <dgm:bulletEnabled val="1"/>
        </dgm:presLayoutVars>
      </dgm:prSet>
      <dgm:spPr/>
    </dgm:pt>
    <dgm:pt modelId="{800D1B0B-0BDA-4CE4-81CE-AE6278CB4708}" type="pres">
      <dgm:prSet presAssocID="{5A33D662-0980-49AE-B9A5-13526C62BBE6}" presName="spaceBetweenRectangles" presStyleCnt="0"/>
      <dgm:spPr/>
    </dgm:pt>
    <dgm:pt modelId="{277563FF-64F1-414F-BBA1-EA09629350FC}" type="pres">
      <dgm:prSet presAssocID="{088FDB94-D6DA-4217-AD87-3EFA0FBC4255}" presName="parentLin" presStyleCnt="0"/>
      <dgm:spPr/>
    </dgm:pt>
    <dgm:pt modelId="{899C9479-316A-42BF-890D-906A6F748AA8}" type="pres">
      <dgm:prSet presAssocID="{088FDB94-D6DA-4217-AD87-3EFA0FBC4255}" presName="parentLeftMargin" presStyleLbl="node1" presStyleIdx="3" presStyleCnt="5"/>
      <dgm:spPr/>
      <dgm:t>
        <a:bodyPr/>
        <a:lstStyle/>
        <a:p>
          <a:endParaRPr lang="ru-RU"/>
        </a:p>
      </dgm:t>
    </dgm:pt>
    <dgm:pt modelId="{00AB2DE5-E2D3-43E1-9286-C948C0BE5B8E}" type="pres">
      <dgm:prSet presAssocID="{088FDB94-D6DA-4217-AD87-3EFA0FBC4255}" presName="parentText" presStyleLbl="node1" presStyleIdx="4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6AF5F6E-AE9D-43AB-967D-A009C227FBC0}" type="pres">
      <dgm:prSet presAssocID="{088FDB94-D6DA-4217-AD87-3EFA0FBC4255}" presName="negativeSpace" presStyleCnt="0"/>
      <dgm:spPr/>
    </dgm:pt>
    <dgm:pt modelId="{33E11D1C-AC82-404B-9931-AA0C340ABB92}" type="pres">
      <dgm:prSet presAssocID="{088FDB94-D6DA-4217-AD87-3EFA0FBC4255}" presName="childText" presStyleLbl="conFgAcc1" presStyleIdx="4" presStyleCnt="5" custLinFactNeighborX="184" custLinFactNeighborY="-8453">
        <dgm:presLayoutVars>
          <dgm:bulletEnabled val="1"/>
        </dgm:presLayoutVars>
      </dgm:prSet>
      <dgm:spPr/>
    </dgm:pt>
  </dgm:ptLst>
  <dgm:cxnLst>
    <dgm:cxn modelId="{1E3889C6-FE08-4FD2-BCDE-9823941CAED4}" type="presOf" srcId="{088FDB94-D6DA-4217-AD87-3EFA0FBC4255}" destId="{899C9479-316A-42BF-890D-906A6F748AA8}" srcOrd="0" destOrd="0" presId="urn:microsoft.com/office/officeart/2005/8/layout/list1"/>
    <dgm:cxn modelId="{71B64B21-EDBF-414D-B02A-4E45DF7F90E7}" type="presOf" srcId="{D9CCE2E3-5458-4910-8513-57E52940A6C9}" destId="{1809E204-323A-4C6F-9E59-0D28946062D5}" srcOrd="0" destOrd="0" presId="urn:microsoft.com/office/officeart/2005/8/layout/list1"/>
    <dgm:cxn modelId="{27FD0DE0-2E51-48C8-9596-E587E9E1C71A}" type="presOf" srcId="{D49B0F19-D353-46FA-8764-45131566F081}" destId="{CF29E6E1-99F2-4230-B838-E7B4D9977707}" srcOrd="1" destOrd="0" presId="urn:microsoft.com/office/officeart/2005/8/layout/list1"/>
    <dgm:cxn modelId="{B1F49718-5B81-4859-A002-2D354C5792D2}" type="presOf" srcId="{B2AE6E52-4B7A-43DA-A52A-80DB410E283C}" destId="{00F80D64-60F1-4507-8506-4E8A3DEB640E}" srcOrd="1" destOrd="0" presId="urn:microsoft.com/office/officeart/2005/8/layout/list1"/>
    <dgm:cxn modelId="{5E5203C8-0316-4186-B273-C7DC075F273A}" srcId="{D9CCE2E3-5458-4910-8513-57E52940A6C9}" destId="{088FDB94-D6DA-4217-AD87-3EFA0FBC4255}" srcOrd="4" destOrd="0" parTransId="{F0FDECE0-4024-4B99-9622-694B8C3F2749}" sibTransId="{56E4526F-0C34-4436-A3C9-B26E4C17DE9F}"/>
    <dgm:cxn modelId="{A40B66CE-2092-40B8-9C75-2E37660F1497}" type="presOf" srcId="{79C0A8D6-CC94-4563-942A-02708CC14913}" destId="{AD1B4EF5-A82E-4726-8F33-E81EC5B3E95E}" srcOrd="1" destOrd="0" presId="urn:microsoft.com/office/officeart/2005/8/layout/list1"/>
    <dgm:cxn modelId="{F290C68C-9F7C-4E05-A6A9-826F5C327909}" type="presOf" srcId="{A19E5D63-FF33-4668-BCBC-208CABB34461}" destId="{733E04A3-6504-4135-936F-86BF8B1545A0}" srcOrd="1" destOrd="0" presId="urn:microsoft.com/office/officeart/2005/8/layout/list1"/>
    <dgm:cxn modelId="{24A2DEB2-A805-4E1E-B291-8152B51358B7}" type="presOf" srcId="{79C0A8D6-CC94-4563-942A-02708CC14913}" destId="{10FBAC00-5C8C-4BF9-A079-0BA06B198353}" srcOrd="0" destOrd="0" presId="urn:microsoft.com/office/officeart/2005/8/layout/list1"/>
    <dgm:cxn modelId="{54D78415-A7CB-40F2-A200-61C4219B2494}" srcId="{D9CCE2E3-5458-4910-8513-57E52940A6C9}" destId="{79C0A8D6-CC94-4563-942A-02708CC14913}" srcOrd="0" destOrd="0" parTransId="{8FA8AE39-8B3E-4CFE-8264-D189B8A2193E}" sibTransId="{8A80A397-824E-4608-AB62-0AA7A3CD0248}"/>
    <dgm:cxn modelId="{07647C57-A425-46B5-9719-00683BC1B909}" type="presOf" srcId="{D49B0F19-D353-46FA-8764-45131566F081}" destId="{D7B5920C-C29C-4E4F-9028-CF0ED808044C}" srcOrd="0" destOrd="0" presId="urn:microsoft.com/office/officeart/2005/8/layout/list1"/>
    <dgm:cxn modelId="{E92860A7-DE52-4047-A53C-BC5DC8705FC9}" srcId="{D9CCE2E3-5458-4910-8513-57E52940A6C9}" destId="{B2AE6E52-4B7A-43DA-A52A-80DB410E283C}" srcOrd="3" destOrd="0" parTransId="{1EF41322-5D56-4CAE-AE7B-E5408253E533}" sibTransId="{5A33D662-0980-49AE-B9A5-13526C62BBE6}"/>
    <dgm:cxn modelId="{DE6252C8-A829-4134-9366-0180998D55D3}" type="presOf" srcId="{B2AE6E52-4B7A-43DA-A52A-80DB410E283C}" destId="{59222B72-1678-4A03-A4CB-58DD231112A7}" srcOrd="0" destOrd="0" presId="urn:microsoft.com/office/officeart/2005/8/layout/list1"/>
    <dgm:cxn modelId="{0FF154EA-BBCD-4CE7-B19B-850DA35F92CE}" type="presOf" srcId="{088FDB94-D6DA-4217-AD87-3EFA0FBC4255}" destId="{00AB2DE5-E2D3-43E1-9286-C948C0BE5B8E}" srcOrd="1" destOrd="0" presId="urn:microsoft.com/office/officeart/2005/8/layout/list1"/>
    <dgm:cxn modelId="{71A85220-76F6-4F7F-8BEF-20BED301AC63}" srcId="{D9CCE2E3-5458-4910-8513-57E52940A6C9}" destId="{D49B0F19-D353-46FA-8764-45131566F081}" srcOrd="1" destOrd="0" parTransId="{338C5B34-7E06-4A7F-A315-FFCCEAACEDD4}" sibTransId="{3EAE2F37-301E-48D9-A213-FC10D8CC47DC}"/>
    <dgm:cxn modelId="{B8A7505D-EEE9-44A7-8F81-8F482CEE383E}" srcId="{D9CCE2E3-5458-4910-8513-57E52940A6C9}" destId="{A19E5D63-FF33-4668-BCBC-208CABB34461}" srcOrd="2" destOrd="0" parTransId="{60DA0D11-79DF-4E22-B9EC-21BA657D4369}" sibTransId="{38C66AA8-83EE-4C73-9A8A-9920DC3E13F3}"/>
    <dgm:cxn modelId="{D774DBB9-F61A-4B25-A77D-BCBE251BF295}" type="presOf" srcId="{A19E5D63-FF33-4668-BCBC-208CABB34461}" destId="{DCBF35F5-3358-4B62-81A1-90FF12F0A63C}" srcOrd="0" destOrd="0" presId="urn:microsoft.com/office/officeart/2005/8/layout/list1"/>
    <dgm:cxn modelId="{DC37D2F3-3934-4787-A0FF-F8537585E09B}" type="presParOf" srcId="{1809E204-323A-4C6F-9E59-0D28946062D5}" destId="{1305BC28-FCDA-4D7F-B50C-8262C7E8A453}" srcOrd="0" destOrd="0" presId="urn:microsoft.com/office/officeart/2005/8/layout/list1"/>
    <dgm:cxn modelId="{EDF61C86-5F11-494C-B2C0-4C0D81B268A0}" type="presParOf" srcId="{1305BC28-FCDA-4D7F-B50C-8262C7E8A453}" destId="{10FBAC00-5C8C-4BF9-A079-0BA06B198353}" srcOrd="0" destOrd="0" presId="urn:microsoft.com/office/officeart/2005/8/layout/list1"/>
    <dgm:cxn modelId="{CCE59C05-0FF4-4713-A955-2F8A871D047C}" type="presParOf" srcId="{1305BC28-FCDA-4D7F-B50C-8262C7E8A453}" destId="{AD1B4EF5-A82E-4726-8F33-E81EC5B3E95E}" srcOrd="1" destOrd="0" presId="urn:microsoft.com/office/officeart/2005/8/layout/list1"/>
    <dgm:cxn modelId="{FB4610F5-B850-4505-AC09-EB9B7FF6E125}" type="presParOf" srcId="{1809E204-323A-4C6F-9E59-0D28946062D5}" destId="{4E6DA16F-F368-462F-8D8B-0B4A897FFC3A}" srcOrd="1" destOrd="0" presId="urn:microsoft.com/office/officeart/2005/8/layout/list1"/>
    <dgm:cxn modelId="{C1AD5E10-6CB3-4E3B-8670-41944CF2E85B}" type="presParOf" srcId="{1809E204-323A-4C6F-9E59-0D28946062D5}" destId="{CCE9D35D-1678-4A07-81F9-2D2065668016}" srcOrd="2" destOrd="0" presId="urn:microsoft.com/office/officeart/2005/8/layout/list1"/>
    <dgm:cxn modelId="{21F32C87-2CED-43AE-BD39-65F8D744BB83}" type="presParOf" srcId="{1809E204-323A-4C6F-9E59-0D28946062D5}" destId="{B43704F3-9750-4351-90A1-66DAC851B438}" srcOrd="3" destOrd="0" presId="urn:microsoft.com/office/officeart/2005/8/layout/list1"/>
    <dgm:cxn modelId="{FAC82F34-CFF4-47B3-AB82-5FACA42CA842}" type="presParOf" srcId="{1809E204-323A-4C6F-9E59-0D28946062D5}" destId="{8753F74E-C2BE-4228-B248-2313E48FB717}" srcOrd="4" destOrd="0" presId="urn:microsoft.com/office/officeart/2005/8/layout/list1"/>
    <dgm:cxn modelId="{4695F7C0-292B-4E5D-A7EC-7CC308B526C7}" type="presParOf" srcId="{8753F74E-C2BE-4228-B248-2313E48FB717}" destId="{D7B5920C-C29C-4E4F-9028-CF0ED808044C}" srcOrd="0" destOrd="0" presId="urn:microsoft.com/office/officeart/2005/8/layout/list1"/>
    <dgm:cxn modelId="{C810FF69-E65E-407E-A854-B20DA040C956}" type="presParOf" srcId="{8753F74E-C2BE-4228-B248-2313E48FB717}" destId="{CF29E6E1-99F2-4230-B838-E7B4D9977707}" srcOrd="1" destOrd="0" presId="urn:microsoft.com/office/officeart/2005/8/layout/list1"/>
    <dgm:cxn modelId="{35B08D6A-F729-4F05-A804-588041416AE1}" type="presParOf" srcId="{1809E204-323A-4C6F-9E59-0D28946062D5}" destId="{05522635-AAB9-4563-9310-7C68DC3B3501}" srcOrd="5" destOrd="0" presId="urn:microsoft.com/office/officeart/2005/8/layout/list1"/>
    <dgm:cxn modelId="{B11D9B30-B2D8-4FFA-97A7-2133F1C0CAA6}" type="presParOf" srcId="{1809E204-323A-4C6F-9E59-0D28946062D5}" destId="{EBB6CC43-A612-494B-AEB7-2B8BCB23F0AF}" srcOrd="6" destOrd="0" presId="urn:microsoft.com/office/officeart/2005/8/layout/list1"/>
    <dgm:cxn modelId="{4D259671-0676-41B2-AFCC-9D85F056465E}" type="presParOf" srcId="{1809E204-323A-4C6F-9E59-0D28946062D5}" destId="{547E7C3E-BED0-443D-B158-998D56D49F29}" srcOrd="7" destOrd="0" presId="urn:microsoft.com/office/officeart/2005/8/layout/list1"/>
    <dgm:cxn modelId="{6DE7D660-8D66-4C25-AC07-AFCB26126695}" type="presParOf" srcId="{1809E204-323A-4C6F-9E59-0D28946062D5}" destId="{800BE235-86BD-4327-A369-F108101B7A76}" srcOrd="8" destOrd="0" presId="urn:microsoft.com/office/officeart/2005/8/layout/list1"/>
    <dgm:cxn modelId="{690DED52-8CB8-42ED-A921-A201E686E1A8}" type="presParOf" srcId="{800BE235-86BD-4327-A369-F108101B7A76}" destId="{DCBF35F5-3358-4B62-81A1-90FF12F0A63C}" srcOrd="0" destOrd="0" presId="urn:microsoft.com/office/officeart/2005/8/layout/list1"/>
    <dgm:cxn modelId="{62DA9BB1-0648-473F-9D79-417DD807C453}" type="presParOf" srcId="{800BE235-86BD-4327-A369-F108101B7A76}" destId="{733E04A3-6504-4135-936F-86BF8B1545A0}" srcOrd="1" destOrd="0" presId="urn:microsoft.com/office/officeart/2005/8/layout/list1"/>
    <dgm:cxn modelId="{A642E774-CE96-4E1A-94BB-1196D1481B9A}" type="presParOf" srcId="{1809E204-323A-4C6F-9E59-0D28946062D5}" destId="{5BAE7BBC-E394-48F9-AAA1-F0BDA4EAD93F}" srcOrd="9" destOrd="0" presId="urn:microsoft.com/office/officeart/2005/8/layout/list1"/>
    <dgm:cxn modelId="{EEEF92FD-3394-4BFC-BFF8-1B08F5FCE81D}" type="presParOf" srcId="{1809E204-323A-4C6F-9E59-0D28946062D5}" destId="{DBCFB0D0-2674-4D25-B1CF-685927C1EDE6}" srcOrd="10" destOrd="0" presId="urn:microsoft.com/office/officeart/2005/8/layout/list1"/>
    <dgm:cxn modelId="{016F87E9-00C9-4557-94C9-009A57E771F4}" type="presParOf" srcId="{1809E204-323A-4C6F-9E59-0D28946062D5}" destId="{4E86AFB3-8797-46F1-B822-9319982289D4}" srcOrd="11" destOrd="0" presId="urn:microsoft.com/office/officeart/2005/8/layout/list1"/>
    <dgm:cxn modelId="{36CD3F8D-2031-4A20-9A43-1D6571108395}" type="presParOf" srcId="{1809E204-323A-4C6F-9E59-0D28946062D5}" destId="{1C568967-3372-4E52-8618-33E2A79540C3}" srcOrd="12" destOrd="0" presId="urn:microsoft.com/office/officeart/2005/8/layout/list1"/>
    <dgm:cxn modelId="{EB45DE0D-4A13-4FEF-A4A5-7FA79ECC3B20}" type="presParOf" srcId="{1C568967-3372-4E52-8618-33E2A79540C3}" destId="{59222B72-1678-4A03-A4CB-58DD231112A7}" srcOrd="0" destOrd="0" presId="urn:microsoft.com/office/officeart/2005/8/layout/list1"/>
    <dgm:cxn modelId="{DB4F61A6-FA2B-4B00-AAD7-CA140D671135}" type="presParOf" srcId="{1C568967-3372-4E52-8618-33E2A79540C3}" destId="{00F80D64-60F1-4507-8506-4E8A3DEB640E}" srcOrd="1" destOrd="0" presId="urn:microsoft.com/office/officeart/2005/8/layout/list1"/>
    <dgm:cxn modelId="{393F2295-85E7-4341-BC44-EE4E47D59791}" type="presParOf" srcId="{1809E204-323A-4C6F-9E59-0D28946062D5}" destId="{41525309-EA48-4ED0-829D-C544AE676568}" srcOrd="13" destOrd="0" presId="urn:microsoft.com/office/officeart/2005/8/layout/list1"/>
    <dgm:cxn modelId="{22FB3ED6-B7B0-4AED-9660-1C37F1C0E613}" type="presParOf" srcId="{1809E204-323A-4C6F-9E59-0D28946062D5}" destId="{E25CEB23-A9CC-4DC0-BFE5-A2B580EFD733}" srcOrd="14" destOrd="0" presId="urn:microsoft.com/office/officeart/2005/8/layout/list1"/>
    <dgm:cxn modelId="{4F510D76-63C1-4469-8D23-3AABA42E26A8}" type="presParOf" srcId="{1809E204-323A-4C6F-9E59-0D28946062D5}" destId="{800D1B0B-0BDA-4CE4-81CE-AE6278CB4708}" srcOrd="15" destOrd="0" presId="urn:microsoft.com/office/officeart/2005/8/layout/list1"/>
    <dgm:cxn modelId="{3ED74CF6-6B89-4D30-99BA-0F2801E6E492}" type="presParOf" srcId="{1809E204-323A-4C6F-9E59-0D28946062D5}" destId="{277563FF-64F1-414F-BBA1-EA09629350FC}" srcOrd="16" destOrd="0" presId="urn:microsoft.com/office/officeart/2005/8/layout/list1"/>
    <dgm:cxn modelId="{3C114F17-DCA9-41E6-AD98-680ED0B81B42}" type="presParOf" srcId="{277563FF-64F1-414F-BBA1-EA09629350FC}" destId="{899C9479-316A-42BF-890D-906A6F748AA8}" srcOrd="0" destOrd="0" presId="urn:microsoft.com/office/officeart/2005/8/layout/list1"/>
    <dgm:cxn modelId="{F2BF6EDB-505B-4A33-A165-3CA47D280484}" type="presParOf" srcId="{277563FF-64F1-414F-BBA1-EA09629350FC}" destId="{00AB2DE5-E2D3-43E1-9286-C948C0BE5B8E}" srcOrd="1" destOrd="0" presId="urn:microsoft.com/office/officeart/2005/8/layout/list1"/>
    <dgm:cxn modelId="{448498CE-CF4C-4E4D-B911-9D4D1377B92A}" type="presParOf" srcId="{1809E204-323A-4C6F-9E59-0D28946062D5}" destId="{66AF5F6E-AE9D-43AB-967D-A009C227FBC0}" srcOrd="17" destOrd="0" presId="urn:microsoft.com/office/officeart/2005/8/layout/list1"/>
    <dgm:cxn modelId="{0E55024C-E51D-4C6B-939A-82BD88E58DE0}" type="presParOf" srcId="{1809E204-323A-4C6F-9E59-0D28946062D5}" destId="{33E11D1C-AC82-404B-9931-AA0C340ABB92}" srcOrd="18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9BF8DBF-B957-43AA-A781-6396E94F7402}" type="doc">
      <dgm:prSet loTypeId="urn:microsoft.com/office/officeart/2005/8/layout/pyramid2" loCatId="list" qsTypeId="urn:microsoft.com/office/officeart/2005/8/quickstyle/simple3" qsCatId="simple" csTypeId="urn:microsoft.com/office/officeart/2005/8/colors/accent1_2" csCatId="accent1" phldr="1"/>
      <dgm:spPr/>
    </dgm:pt>
    <dgm:pt modelId="{17B45F5D-675B-4ACD-B10F-4ABBE4BBECE0}">
      <dgm:prSet phldrT="[Текст]" custT="1"/>
      <dgm:spPr/>
      <dgm:t>
        <a:bodyPr/>
        <a:lstStyle/>
        <a:p>
          <a:r>
            <a:rPr lang="ru-RU" sz="20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Автоматическое распределение УН</a:t>
          </a:r>
        </a:p>
      </dgm:t>
    </dgm:pt>
    <dgm:pt modelId="{D103DB74-8335-4AAC-B806-953B640A64E7}" type="parTrans" cxnId="{FF3B5BDC-BDA9-4301-81BD-C58480DD76AB}">
      <dgm:prSet/>
      <dgm:spPr/>
      <dgm:t>
        <a:bodyPr/>
        <a:lstStyle/>
        <a:p>
          <a:endParaRPr lang="ru-RU"/>
        </a:p>
      </dgm:t>
    </dgm:pt>
    <dgm:pt modelId="{341E9039-9C0A-458E-AE5C-BB65C5298586}" type="sibTrans" cxnId="{FF3B5BDC-BDA9-4301-81BD-C58480DD76AB}">
      <dgm:prSet/>
      <dgm:spPr/>
      <dgm:t>
        <a:bodyPr/>
        <a:lstStyle/>
        <a:p>
          <a:endParaRPr lang="ru-RU"/>
        </a:p>
      </dgm:t>
    </dgm:pt>
    <dgm:pt modelId="{9B19ACCC-B969-49A0-BB59-5C5286F69501}">
      <dgm:prSet phldrT="[Текст]" custT="1"/>
      <dgm:spPr/>
      <dgm:t>
        <a:bodyPr/>
        <a:lstStyle/>
        <a:p>
          <a:r>
            <a:rPr lang="ru-RU" sz="20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Размещение документов </a:t>
          </a:r>
        </a:p>
      </dgm:t>
    </dgm:pt>
    <dgm:pt modelId="{C3893D96-A9A3-448A-8FB2-886994121581}" type="parTrans" cxnId="{36CE92F1-E56B-4332-87F3-A0421B0AD0EA}">
      <dgm:prSet/>
      <dgm:spPr/>
      <dgm:t>
        <a:bodyPr/>
        <a:lstStyle/>
        <a:p>
          <a:endParaRPr lang="ru-RU"/>
        </a:p>
      </dgm:t>
    </dgm:pt>
    <dgm:pt modelId="{0F1B83A2-E931-4F55-8AD2-AE800F7EDD79}" type="sibTrans" cxnId="{36CE92F1-E56B-4332-87F3-A0421B0AD0EA}">
      <dgm:prSet/>
      <dgm:spPr/>
      <dgm:t>
        <a:bodyPr/>
        <a:lstStyle/>
        <a:p>
          <a:endParaRPr lang="ru-RU"/>
        </a:p>
      </dgm:t>
    </dgm:pt>
    <dgm:pt modelId="{641C5707-3929-484C-A1A9-F9E715638BCA}">
      <dgm:prSet custT="1"/>
      <dgm:spPr/>
      <dgm:t>
        <a:bodyPr/>
        <a:lstStyle/>
        <a:p>
          <a:r>
            <a:rPr lang="ru-RU" sz="24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Анкетирование претендентов</a:t>
          </a:r>
        </a:p>
      </dgm:t>
    </dgm:pt>
    <dgm:pt modelId="{7AD27971-7A9C-4474-A719-07609E717862}" type="parTrans" cxnId="{67EADA60-4F7A-420E-B3CE-358BB3BDBB84}">
      <dgm:prSet/>
      <dgm:spPr/>
      <dgm:t>
        <a:bodyPr/>
        <a:lstStyle/>
        <a:p>
          <a:endParaRPr lang="ru-RU"/>
        </a:p>
      </dgm:t>
    </dgm:pt>
    <dgm:pt modelId="{5A77DBFD-BD3D-48ED-AD5E-C48738FD4ABE}" type="sibTrans" cxnId="{67EADA60-4F7A-420E-B3CE-358BB3BDBB84}">
      <dgm:prSet/>
      <dgm:spPr/>
      <dgm:t>
        <a:bodyPr/>
        <a:lstStyle/>
        <a:p>
          <a:endParaRPr lang="ru-RU"/>
        </a:p>
      </dgm:t>
    </dgm:pt>
    <dgm:pt modelId="{E770B3E8-9008-4291-9694-86612A3C24EA}">
      <dgm:prSet custT="1"/>
      <dgm:spPr/>
      <dgm:t>
        <a:bodyPr/>
        <a:lstStyle/>
        <a:p>
          <a:r>
            <a:rPr lang="ru-RU" sz="20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Подача заявлений и запись на курсы</a:t>
          </a:r>
        </a:p>
      </dgm:t>
    </dgm:pt>
    <dgm:pt modelId="{8877CAAE-EDC9-4B7A-B799-A47B79B8C345}" type="parTrans" cxnId="{47AECDC7-F489-4669-876A-7DE7F7AA0F56}">
      <dgm:prSet/>
      <dgm:spPr/>
      <dgm:t>
        <a:bodyPr/>
        <a:lstStyle/>
        <a:p>
          <a:endParaRPr lang="ru-RU"/>
        </a:p>
      </dgm:t>
    </dgm:pt>
    <dgm:pt modelId="{9032511E-6D83-4E0B-943F-C32E336B600F}" type="sibTrans" cxnId="{47AECDC7-F489-4669-876A-7DE7F7AA0F56}">
      <dgm:prSet/>
      <dgm:spPr/>
      <dgm:t>
        <a:bodyPr/>
        <a:lstStyle/>
        <a:p>
          <a:endParaRPr lang="ru-RU"/>
        </a:p>
      </dgm:t>
    </dgm:pt>
    <dgm:pt modelId="{DA7EFC96-D66A-45EA-9105-CA69248A77EB}" type="pres">
      <dgm:prSet presAssocID="{99BF8DBF-B957-43AA-A781-6396E94F7402}" presName="compositeShape" presStyleCnt="0">
        <dgm:presLayoutVars>
          <dgm:dir/>
          <dgm:resizeHandles/>
        </dgm:presLayoutVars>
      </dgm:prSet>
      <dgm:spPr/>
    </dgm:pt>
    <dgm:pt modelId="{476627CD-A204-4D7B-A477-A4170878E513}" type="pres">
      <dgm:prSet presAssocID="{99BF8DBF-B957-43AA-A781-6396E94F7402}" presName="pyramid" presStyleLbl="node1" presStyleIdx="0" presStyleCnt="1" custLinFactNeighborX="-7594"/>
      <dgm:spPr/>
    </dgm:pt>
    <dgm:pt modelId="{F1942A89-44B2-46DE-ABF8-8F229782990D}" type="pres">
      <dgm:prSet presAssocID="{99BF8DBF-B957-43AA-A781-6396E94F7402}" presName="theList" presStyleCnt="0"/>
      <dgm:spPr/>
    </dgm:pt>
    <dgm:pt modelId="{B5E114B7-9D97-4430-9865-1E536E1873B4}" type="pres">
      <dgm:prSet presAssocID="{641C5707-3929-484C-A1A9-F9E715638BCA}" presName="aNode" presStyleLbl="fgAcc1" presStyleIdx="0" presStyleCnt="4" custLinFactNeighborX="-710" custLinFactNeighborY="-573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145C8EA-C855-4170-A868-5BC0B1175F1E}" type="pres">
      <dgm:prSet presAssocID="{641C5707-3929-484C-A1A9-F9E715638BCA}" presName="aSpace" presStyleCnt="0"/>
      <dgm:spPr/>
    </dgm:pt>
    <dgm:pt modelId="{320DF102-A053-4C1C-9C3E-1E06F4AA4FDC}" type="pres">
      <dgm:prSet presAssocID="{17B45F5D-675B-4ACD-B10F-4ABBE4BBECE0}" presName="aNode" presStyleLbl="fgAcc1" presStyleIdx="1" presStyleCnt="4" custLinFactNeighborX="-710" custLinFactNeighborY="-1611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6BEF34A-0F7E-43F3-9A0D-5F5EE8E90696}" type="pres">
      <dgm:prSet presAssocID="{17B45F5D-675B-4ACD-B10F-4ABBE4BBECE0}" presName="aSpace" presStyleCnt="0"/>
      <dgm:spPr/>
    </dgm:pt>
    <dgm:pt modelId="{6E1E4AF1-D013-4E79-9184-95964E53C985}" type="pres">
      <dgm:prSet presAssocID="{E770B3E8-9008-4291-9694-86612A3C24EA}" presName="aNode" presStyleLbl="fgAcc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13F5716-8A45-4C5B-9842-22ED6B89A499}" type="pres">
      <dgm:prSet presAssocID="{E770B3E8-9008-4291-9694-86612A3C24EA}" presName="aSpace" presStyleCnt="0"/>
      <dgm:spPr/>
    </dgm:pt>
    <dgm:pt modelId="{83ABC6B4-A9D6-41E6-AEE4-6FE9BDFDAF4B}" type="pres">
      <dgm:prSet presAssocID="{9B19ACCC-B969-49A0-BB59-5C5286F69501}" presName="aNode" presStyleLbl="fgAcc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EB3BF16-FD9F-4FD0-B767-C67990DCA19D}" type="pres">
      <dgm:prSet presAssocID="{9B19ACCC-B969-49A0-BB59-5C5286F69501}" presName="aSpace" presStyleCnt="0"/>
      <dgm:spPr/>
    </dgm:pt>
  </dgm:ptLst>
  <dgm:cxnLst>
    <dgm:cxn modelId="{47AECDC7-F489-4669-876A-7DE7F7AA0F56}" srcId="{99BF8DBF-B957-43AA-A781-6396E94F7402}" destId="{E770B3E8-9008-4291-9694-86612A3C24EA}" srcOrd="2" destOrd="0" parTransId="{8877CAAE-EDC9-4B7A-B799-A47B79B8C345}" sibTransId="{9032511E-6D83-4E0B-943F-C32E336B600F}"/>
    <dgm:cxn modelId="{A672BC0C-AE75-423E-BC50-3D1FB18234EC}" type="presOf" srcId="{99BF8DBF-B957-43AA-A781-6396E94F7402}" destId="{DA7EFC96-D66A-45EA-9105-CA69248A77EB}" srcOrd="0" destOrd="0" presId="urn:microsoft.com/office/officeart/2005/8/layout/pyramid2"/>
    <dgm:cxn modelId="{F6B46635-C96C-4FB3-BC27-9DC8D27258A6}" type="presOf" srcId="{E770B3E8-9008-4291-9694-86612A3C24EA}" destId="{6E1E4AF1-D013-4E79-9184-95964E53C985}" srcOrd="0" destOrd="0" presId="urn:microsoft.com/office/officeart/2005/8/layout/pyramid2"/>
    <dgm:cxn modelId="{B60A1D77-FE9D-4CE9-A121-6AEFE0B5EB3C}" type="presOf" srcId="{17B45F5D-675B-4ACD-B10F-4ABBE4BBECE0}" destId="{320DF102-A053-4C1C-9C3E-1E06F4AA4FDC}" srcOrd="0" destOrd="0" presId="urn:microsoft.com/office/officeart/2005/8/layout/pyramid2"/>
    <dgm:cxn modelId="{67EADA60-4F7A-420E-B3CE-358BB3BDBB84}" srcId="{99BF8DBF-B957-43AA-A781-6396E94F7402}" destId="{641C5707-3929-484C-A1A9-F9E715638BCA}" srcOrd="0" destOrd="0" parTransId="{7AD27971-7A9C-4474-A719-07609E717862}" sibTransId="{5A77DBFD-BD3D-48ED-AD5E-C48738FD4ABE}"/>
    <dgm:cxn modelId="{9198AF9F-F69A-4BFE-A508-F5F9B1E5E608}" type="presOf" srcId="{9B19ACCC-B969-49A0-BB59-5C5286F69501}" destId="{83ABC6B4-A9D6-41E6-AEE4-6FE9BDFDAF4B}" srcOrd="0" destOrd="0" presId="urn:microsoft.com/office/officeart/2005/8/layout/pyramid2"/>
    <dgm:cxn modelId="{FF3B5BDC-BDA9-4301-81BD-C58480DD76AB}" srcId="{99BF8DBF-B957-43AA-A781-6396E94F7402}" destId="{17B45F5D-675B-4ACD-B10F-4ABBE4BBECE0}" srcOrd="1" destOrd="0" parTransId="{D103DB74-8335-4AAC-B806-953B640A64E7}" sibTransId="{341E9039-9C0A-458E-AE5C-BB65C5298586}"/>
    <dgm:cxn modelId="{36CE92F1-E56B-4332-87F3-A0421B0AD0EA}" srcId="{99BF8DBF-B957-43AA-A781-6396E94F7402}" destId="{9B19ACCC-B969-49A0-BB59-5C5286F69501}" srcOrd="3" destOrd="0" parTransId="{C3893D96-A9A3-448A-8FB2-886994121581}" sibTransId="{0F1B83A2-E931-4F55-8AD2-AE800F7EDD79}"/>
    <dgm:cxn modelId="{F0B6790C-FC20-40F4-A264-2FDBC78C2C4C}" type="presOf" srcId="{641C5707-3929-484C-A1A9-F9E715638BCA}" destId="{B5E114B7-9D97-4430-9865-1E536E1873B4}" srcOrd="0" destOrd="0" presId="urn:microsoft.com/office/officeart/2005/8/layout/pyramid2"/>
    <dgm:cxn modelId="{F381B83D-4DCA-42FA-8215-6747EAB2D361}" type="presParOf" srcId="{DA7EFC96-D66A-45EA-9105-CA69248A77EB}" destId="{476627CD-A204-4D7B-A477-A4170878E513}" srcOrd="0" destOrd="0" presId="urn:microsoft.com/office/officeart/2005/8/layout/pyramid2"/>
    <dgm:cxn modelId="{63C92684-245E-430E-8241-6FE6FCE348DA}" type="presParOf" srcId="{DA7EFC96-D66A-45EA-9105-CA69248A77EB}" destId="{F1942A89-44B2-46DE-ABF8-8F229782990D}" srcOrd="1" destOrd="0" presId="urn:microsoft.com/office/officeart/2005/8/layout/pyramid2"/>
    <dgm:cxn modelId="{CBD97B42-A222-4937-A289-19E47420A111}" type="presParOf" srcId="{F1942A89-44B2-46DE-ABF8-8F229782990D}" destId="{B5E114B7-9D97-4430-9865-1E536E1873B4}" srcOrd="0" destOrd="0" presId="urn:microsoft.com/office/officeart/2005/8/layout/pyramid2"/>
    <dgm:cxn modelId="{7C65A15D-C708-4938-86C0-E109CE0C97AC}" type="presParOf" srcId="{F1942A89-44B2-46DE-ABF8-8F229782990D}" destId="{C145C8EA-C855-4170-A868-5BC0B1175F1E}" srcOrd="1" destOrd="0" presId="urn:microsoft.com/office/officeart/2005/8/layout/pyramid2"/>
    <dgm:cxn modelId="{B8C0C1F3-3FB7-4840-AEA6-4689063EEF37}" type="presParOf" srcId="{F1942A89-44B2-46DE-ABF8-8F229782990D}" destId="{320DF102-A053-4C1C-9C3E-1E06F4AA4FDC}" srcOrd="2" destOrd="0" presId="urn:microsoft.com/office/officeart/2005/8/layout/pyramid2"/>
    <dgm:cxn modelId="{9833CB77-4CDB-4F4F-B917-A93B62F28D22}" type="presParOf" srcId="{F1942A89-44B2-46DE-ABF8-8F229782990D}" destId="{36BEF34A-0F7E-43F3-9A0D-5F5EE8E90696}" srcOrd="3" destOrd="0" presId="urn:microsoft.com/office/officeart/2005/8/layout/pyramid2"/>
    <dgm:cxn modelId="{AE537ED2-327E-4517-8C2B-EC9DFD638610}" type="presParOf" srcId="{F1942A89-44B2-46DE-ABF8-8F229782990D}" destId="{6E1E4AF1-D013-4E79-9184-95964E53C985}" srcOrd="4" destOrd="0" presId="urn:microsoft.com/office/officeart/2005/8/layout/pyramid2"/>
    <dgm:cxn modelId="{6C6A05D2-26FB-4D0F-B8E8-1DFA46EDC352}" type="presParOf" srcId="{F1942A89-44B2-46DE-ABF8-8F229782990D}" destId="{213F5716-8A45-4C5B-9842-22ED6B89A499}" srcOrd="5" destOrd="0" presId="urn:microsoft.com/office/officeart/2005/8/layout/pyramid2"/>
    <dgm:cxn modelId="{32149EA5-6600-4AAB-854E-60AAE70BE497}" type="presParOf" srcId="{F1942A89-44B2-46DE-ABF8-8F229782990D}" destId="{83ABC6B4-A9D6-41E6-AEE4-6FE9BDFDAF4B}" srcOrd="6" destOrd="0" presId="urn:microsoft.com/office/officeart/2005/8/layout/pyramid2"/>
    <dgm:cxn modelId="{C27167C7-18C3-4E8B-B8B9-F483EDF47937}" type="presParOf" srcId="{F1942A89-44B2-46DE-ABF8-8F229782990D}" destId="{4EB3BF16-FD9F-4FD0-B767-C67990DCA19D}" srcOrd="7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278842" cy="339884"/>
          </a:xfrm>
          <a:prstGeom prst="rect">
            <a:avLst/>
          </a:prstGeom>
        </p:spPr>
        <p:txBody>
          <a:bodyPr vert="horz" lIns="95256" tIns="47627" rIns="95256" bIns="47627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5593695" y="0"/>
            <a:ext cx="4278842" cy="339884"/>
          </a:xfrm>
          <a:prstGeom prst="rect">
            <a:avLst/>
          </a:prstGeom>
        </p:spPr>
        <p:txBody>
          <a:bodyPr vert="horz" lIns="95256" tIns="47627" rIns="95256" bIns="47627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  <a:cs typeface="+mn-cs"/>
              </a:defRPr>
            </a:lvl1pPr>
          </a:lstStyle>
          <a:p>
            <a:pPr>
              <a:defRPr/>
            </a:pPr>
            <a:fld id="{13B26767-79F9-4D46-B051-5A6862988A34}" type="datetimeFigureOut">
              <a:rPr lang="ru-RU"/>
              <a:pPr>
                <a:defRPr/>
              </a:pPr>
              <a:t>17.03.2015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6456218"/>
            <a:ext cx="4278842" cy="339884"/>
          </a:xfrm>
          <a:prstGeom prst="rect">
            <a:avLst/>
          </a:prstGeom>
        </p:spPr>
        <p:txBody>
          <a:bodyPr vert="horz" lIns="95256" tIns="47627" rIns="95256" bIns="47627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5593695" y="6456218"/>
            <a:ext cx="4278842" cy="339884"/>
          </a:xfrm>
          <a:prstGeom prst="rect">
            <a:avLst/>
          </a:prstGeom>
        </p:spPr>
        <p:txBody>
          <a:bodyPr vert="horz" lIns="95256" tIns="47627" rIns="95256" bIns="47627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  <a:cs typeface="+mn-cs"/>
              </a:defRPr>
            </a:lvl1pPr>
          </a:lstStyle>
          <a:p>
            <a:pPr>
              <a:defRPr/>
            </a:pPr>
            <a:fld id="{7AD8D9F1-9591-4D4B-A04A-3707094FF86C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0332186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278842" cy="339884"/>
          </a:xfrm>
          <a:prstGeom prst="rect">
            <a:avLst/>
          </a:prstGeom>
        </p:spPr>
        <p:txBody>
          <a:bodyPr vert="horz" lIns="95256" tIns="47627" rIns="95256" bIns="47627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593695" y="0"/>
            <a:ext cx="4278842" cy="339884"/>
          </a:xfrm>
          <a:prstGeom prst="rect">
            <a:avLst/>
          </a:prstGeom>
        </p:spPr>
        <p:txBody>
          <a:bodyPr vert="horz" lIns="95256" tIns="47627" rIns="95256" bIns="47627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  <a:cs typeface="+mn-cs"/>
              </a:defRPr>
            </a:lvl1pPr>
          </a:lstStyle>
          <a:p>
            <a:pPr>
              <a:defRPr/>
            </a:pPr>
            <a:fld id="{04151EBE-D386-4399-9A5D-72D85B149530}" type="datetimeFigureOut">
              <a:rPr lang="ru-RU"/>
              <a:pPr>
                <a:defRPr/>
              </a:pPr>
              <a:t>17.03.2015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670175" y="509588"/>
            <a:ext cx="4533900" cy="25495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5256" tIns="47627" rIns="95256" bIns="47627" rtlCol="0" anchor="ctr"/>
          <a:lstStyle/>
          <a:p>
            <a:pPr lvl="0"/>
            <a:endParaRPr lang="ru-RU" noProof="0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987425" y="3228896"/>
            <a:ext cx="7899400" cy="3058953"/>
          </a:xfrm>
          <a:prstGeom prst="rect">
            <a:avLst/>
          </a:prstGeom>
        </p:spPr>
        <p:txBody>
          <a:bodyPr vert="horz" lIns="95256" tIns="47627" rIns="95256" bIns="47627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6456218"/>
            <a:ext cx="4278842" cy="339884"/>
          </a:xfrm>
          <a:prstGeom prst="rect">
            <a:avLst/>
          </a:prstGeom>
        </p:spPr>
        <p:txBody>
          <a:bodyPr vert="horz" lIns="95256" tIns="47627" rIns="95256" bIns="47627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593695" y="6456218"/>
            <a:ext cx="4278842" cy="339884"/>
          </a:xfrm>
          <a:prstGeom prst="rect">
            <a:avLst/>
          </a:prstGeom>
        </p:spPr>
        <p:txBody>
          <a:bodyPr vert="horz" lIns="95256" tIns="47627" rIns="95256" bIns="47627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  <a:cs typeface="+mn-cs"/>
              </a:defRPr>
            </a:lvl1pPr>
          </a:lstStyle>
          <a:p>
            <a:pPr>
              <a:defRPr/>
            </a:pPr>
            <a:fld id="{FFBAF3D5-1B80-4EF4-B75C-FF638E31CB44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5085704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21"/>
            <a:ext cx="7772400" cy="1102519"/>
          </a:xfrm>
          <a:prstGeom prst="rect">
            <a:avLst/>
          </a:prstGeo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  <a:prstGeom prst="rect">
            <a:avLst/>
          </a:prstGeom>
        </p:spPr>
        <p:txBody>
          <a:bodyPr/>
          <a:lstStyle>
            <a:lvl1pPr marL="0" indent="0" algn="ctr" latinLnBrk="0">
              <a:buNone/>
              <a:defRPr lang="ru-RU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 latinLnBrk="0">
              <a:buNone/>
              <a:defRPr lang="ru-RU"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 latinLnBrk="0">
              <a:buNone/>
              <a:defRPr lang="ru-RU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 latinLnBrk="0">
              <a:buNone/>
              <a:defRPr lang="ru-RU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 latinLnBrk="0">
              <a:buNone/>
              <a:defRPr lang="ru-RU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 latinLnBrk="0">
              <a:buNone/>
              <a:defRPr lang="ru-RU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 latinLnBrk="0">
              <a:buNone/>
              <a:defRPr lang="ru-RU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 latinLnBrk="0">
              <a:buNone/>
              <a:defRPr lang="ru-RU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 latinLnBrk="0">
              <a:buNone/>
              <a:defRPr lang="ru-RU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3196C954-18BA-41A2-995B-E631260102CD}" type="datetimeFigureOut">
              <a:rPr lang="ru-RU"/>
              <a:pPr>
                <a:defRPr/>
              </a:pPr>
              <a:t>17.03.2015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 dirty="0"/>
          </a:p>
        </p:txBody>
      </p:sp>
    </p:spTree>
  </p:cSld>
  <p:clrMapOvr>
    <a:masterClrMapping/>
  </p:clrMapOvr>
  <p:transition>
    <p:cover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  <a:prstGeom prst="rect">
            <a:avLst/>
          </a:prstGeo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3AEE08B2-0914-4407-8CE3-6377AF85DCB3}" type="datetimeFigureOut">
              <a:rPr lang="ru-RU"/>
              <a:pPr>
                <a:defRPr/>
              </a:pPr>
              <a:t>17.03.2015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6F78C995-9E73-48D0-9045-A9D09C8C04EB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>
    <p:cover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B732CDA5-1D73-422A-BD80-F6539FF1FB98}" type="datetimeFigureOut">
              <a:rPr lang="ru-RU"/>
              <a:pPr>
                <a:defRPr/>
              </a:pPr>
              <a:t>17.03.2015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FD70D469-6DA1-43AC-BAE1-B48D74219B7B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>
    <p:cover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  <a:prstGeom prst="rect">
            <a:avLst/>
          </a:prstGeom>
        </p:spPr>
        <p:txBody>
          <a:bodyPr anchor="t"/>
          <a:lstStyle>
            <a:lvl1pPr algn="l" latinLnBrk="0">
              <a:defRPr lang="ru-RU"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  <a:prstGeom prst="rect">
            <a:avLst/>
          </a:prstGeom>
        </p:spPr>
        <p:txBody>
          <a:bodyPr anchor="b"/>
          <a:lstStyle>
            <a:lvl1pPr marL="0" indent="0" latinLnBrk="0">
              <a:buNone/>
              <a:defRPr lang="ru-RU"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latinLnBrk="0">
              <a:buNone/>
              <a:defRPr lang="ru-RU"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 latinLnBrk="0">
              <a:buNone/>
              <a:defRPr lang="ru-RU"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latinLnBrk="0">
              <a:buNone/>
              <a:defRPr lang="ru-RU"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latinLnBrk="0">
              <a:buNone/>
              <a:defRPr lang="ru-RU"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latinLnBrk="0">
              <a:buNone/>
              <a:defRPr lang="ru-RU"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latinLnBrk="0">
              <a:buNone/>
              <a:defRPr lang="ru-RU"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latinLnBrk="0">
              <a:buNone/>
              <a:defRPr lang="ru-RU"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latinLnBrk="0">
              <a:buNone/>
              <a:defRPr lang="ru-RU"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DB1EE4AB-0A9C-4E59-879B-AF20E70922A9}" type="datetimeFigureOut">
              <a:rPr lang="ru-RU"/>
              <a:pPr>
                <a:defRPr/>
              </a:pPr>
              <a:t>17.03.2015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A2D19531-AD65-4D35-B5A4-133574BF74E9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>
    <p:cover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  <a:prstGeom prst="rect">
            <a:avLst/>
          </a:prstGeom>
        </p:spPr>
        <p:txBody>
          <a:bodyPr/>
          <a:lstStyle>
            <a:lvl1pPr latinLnBrk="0">
              <a:defRPr lang="ru-RU" sz="2800"/>
            </a:lvl1pPr>
            <a:lvl2pPr latinLnBrk="0">
              <a:defRPr lang="ru-RU" sz="2400"/>
            </a:lvl2pPr>
            <a:lvl3pPr latinLnBrk="0">
              <a:defRPr lang="ru-RU" sz="2000"/>
            </a:lvl3pPr>
            <a:lvl4pPr latinLnBrk="0">
              <a:defRPr lang="ru-RU" sz="1800"/>
            </a:lvl4pPr>
            <a:lvl5pPr latinLnBrk="0">
              <a:defRPr lang="ru-RU" sz="1800"/>
            </a:lvl5pPr>
            <a:lvl6pPr latinLnBrk="0">
              <a:defRPr lang="ru-RU" sz="1800"/>
            </a:lvl6pPr>
            <a:lvl7pPr latinLnBrk="0">
              <a:defRPr lang="ru-RU" sz="1800"/>
            </a:lvl7pPr>
            <a:lvl8pPr latinLnBrk="0">
              <a:defRPr lang="ru-RU" sz="1800"/>
            </a:lvl8pPr>
            <a:lvl9pPr latinLnBrk="0">
              <a:defRPr lang="ru-RU"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  <a:prstGeom prst="rect">
            <a:avLst/>
          </a:prstGeom>
        </p:spPr>
        <p:txBody>
          <a:bodyPr/>
          <a:lstStyle>
            <a:lvl1pPr latinLnBrk="0">
              <a:defRPr lang="ru-RU" sz="2800"/>
            </a:lvl1pPr>
            <a:lvl2pPr latinLnBrk="0">
              <a:defRPr lang="ru-RU" sz="2400"/>
            </a:lvl2pPr>
            <a:lvl3pPr latinLnBrk="0">
              <a:defRPr lang="ru-RU" sz="2000"/>
            </a:lvl3pPr>
            <a:lvl4pPr latinLnBrk="0">
              <a:defRPr lang="ru-RU" sz="1800"/>
            </a:lvl4pPr>
            <a:lvl5pPr latinLnBrk="0">
              <a:defRPr lang="ru-RU" sz="1800"/>
            </a:lvl5pPr>
            <a:lvl6pPr latinLnBrk="0">
              <a:defRPr lang="ru-RU" sz="1800"/>
            </a:lvl6pPr>
            <a:lvl7pPr latinLnBrk="0">
              <a:defRPr lang="ru-RU" sz="1800"/>
            </a:lvl7pPr>
            <a:lvl8pPr latinLnBrk="0">
              <a:defRPr lang="ru-RU" sz="1800"/>
            </a:lvl8pPr>
            <a:lvl9pPr latinLnBrk="0">
              <a:defRPr lang="ru-RU"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228D1F62-AC50-4BE5-A28C-0AE1A971E61F}" type="datetimeFigureOut">
              <a:rPr lang="ru-RU"/>
              <a:pPr>
                <a:defRPr/>
              </a:pPr>
              <a:t>17.03.2015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364946AD-5BB7-46EB-888D-F1BEDE773812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>
    <p:cover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>
            <a:lvl1pPr latinLnBrk="0">
              <a:defRPr lang="ru-RU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  <a:prstGeom prst="rect">
            <a:avLst/>
          </a:prstGeom>
        </p:spPr>
        <p:txBody>
          <a:bodyPr anchor="b"/>
          <a:lstStyle>
            <a:lvl1pPr marL="0" indent="0" latinLnBrk="0">
              <a:buNone/>
              <a:defRPr lang="ru-RU" sz="2400" b="1"/>
            </a:lvl1pPr>
            <a:lvl2pPr marL="457200" indent="0" latinLnBrk="0">
              <a:buNone/>
              <a:defRPr lang="ru-RU" sz="2000" b="1"/>
            </a:lvl2pPr>
            <a:lvl3pPr marL="914400" indent="0" latinLnBrk="0">
              <a:buNone/>
              <a:defRPr lang="ru-RU" sz="1800" b="1"/>
            </a:lvl3pPr>
            <a:lvl4pPr marL="1371600" indent="0" latinLnBrk="0">
              <a:buNone/>
              <a:defRPr lang="ru-RU" sz="1600" b="1"/>
            </a:lvl4pPr>
            <a:lvl5pPr marL="1828800" indent="0" latinLnBrk="0">
              <a:buNone/>
              <a:defRPr lang="ru-RU" sz="1600" b="1"/>
            </a:lvl5pPr>
            <a:lvl6pPr marL="2286000" indent="0" latinLnBrk="0">
              <a:buNone/>
              <a:defRPr lang="ru-RU" sz="1600" b="1"/>
            </a:lvl6pPr>
            <a:lvl7pPr marL="2743200" indent="0" latinLnBrk="0">
              <a:buNone/>
              <a:defRPr lang="ru-RU" sz="1600" b="1"/>
            </a:lvl7pPr>
            <a:lvl8pPr marL="3200400" indent="0" latinLnBrk="0">
              <a:buNone/>
              <a:defRPr lang="ru-RU" sz="1600" b="1"/>
            </a:lvl8pPr>
            <a:lvl9pPr marL="3657600" indent="0" latinLnBrk="0">
              <a:buNone/>
              <a:defRPr lang="ru-RU"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  <a:prstGeom prst="rect">
            <a:avLst/>
          </a:prstGeom>
        </p:spPr>
        <p:txBody>
          <a:bodyPr/>
          <a:lstStyle>
            <a:lvl1pPr latinLnBrk="0">
              <a:defRPr lang="ru-RU" sz="2400"/>
            </a:lvl1pPr>
            <a:lvl2pPr latinLnBrk="0">
              <a:defRPr lang="ru-RU" sz="2000"/>
            </a:lvl2pPr>
            <a:lvl3pPr latinLnBrk="0">
              <a:defRPr lang="ru-RU" sz="1800"/>
            </a:lvl3pPr>
            <a:lvl4pPr latinLnBrk="0">
              <a:defRPr lang="ru-RU" sz="1600"/>
            </a:lvl4pPr>
            <a:lvl5pPr latinLnBrk="0">
              <a:defRPr lang="ru-RU" sz="1600"/>
            </a:lvl5pPr>
            <a:lvl6pPr latinLnBrk="0">
              <a:defRPr lang="ru-RU" sz="1600"/>
            </a:lvl6pPr>
            <a:lvl7pPr latinLnBrk="0">
              <a:defRPr lang="ru-RU" sz="1600"/>
            </a:lvl7pPr>
            <a:lvl8pPr latinLnBrk="0">
              <a:defRPr lang="ru-RU" sz="1600"/>
            </a:lvl8pPr>
            <a:lvl9pPr latinLnBrk="0">
              <a:defRPr lang="ru-RU"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0" y="1151335"/>
            <a:ext cx="4041775" cy="479822"/>
          </a:xfrm>
          <a:prstGeom prst="rect">
            <a:avLst/>
          </a:prstGeom>
        </p:spPr>
        <p:txBody>
          <a:bodyPr anchor="b"/>
          <a:lstStyle>
            <a:lvl1pPr marL="0" indent="0" latinLnBrk="0">
              <a:buNone/>
              <a:defRPr lang="ru-RU" sz="2400" b="1"/>
            </a:lvl1pPr>
            <a:lvl2pPr marL="457200" indent="0" latinLnBrk="0">
              <a:buNone/>
              <a:defRPr lang="ru-RU" sz="2000" b="1"/>
            </a:lvl2pPr>
            <a:lvl3pPr marL="914400" indent="0" latinLnBrk="0">
              <a:buNone/>
              <a:defRPr lang="ru-RU" sz="1800" b="1"/>
            </a:lvl3pPr>
            <a:lvl4pPr marL="1371600" indent="0" latinLnBrk="0">
              <a:buNone/>
              <a:defRPr lang="ru-RU" sz="1600" b="1"/>
            </a:lvl4pPr>
            <a:lvl5pPr marL="1828800" indent="0" latinLnBrk="0">
              <a:buNone/>
              <a:defRPr lang="ru-RU" sz="1600" b="1"/>
            </a:lvl5pPr>
            <a:lvl6pPr marL="2286000" indent="0" latinLnBrk="0">
              <a:buNone/>
              <a:defRPr lang="ru-RU" sz="1600" b="1"/>
            </a:lvl6pPr>
            <a:lvl7pPr marL="2743200" indent="0" latinLnBrk="0">
              <a:buNone/>
              <a:defRPr lang="ru-RU" sz="1600" b="1"/>
            </a:lvl7pPr>
            <a:lvl8pPr marL="3200400" indent="0" latinLnBrk="0">
              <a:buNone/>
              <a:defRPr lang="ru-RU" sz="1600" b="1"/>
            </a:lvl8pPr>
            <a:lvl9pPr marL="3657600" indent="0" latinLnBrk="0">
              <a:buNone/>
              <a:defRPr lang="ru-RU"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0" y="1631156"/>
            <a:ext cx="4041775" cy="2963466"/>
          </a:xfrm>
          <a:prstGeom prst="rect">
            <a:avLst/>
          </a:prstGeom>
        </p:spPr>
        <p:txBody>
          <a:bodyPr/>
          <a:lstStyle>
            <a:lvl1pPr latinLnBrk="0">
              <a:defRPr lang="ru-RU" sz="2400"/>
            </a:lvl1pPr>
            <a:lvl2pPr latinLnBrk="0">
              <a:defRPr lang="ru-RU" sz="2000"/>
            </a:lvl2pPr>
            <a:lvl3pPr latinLnBrk="0">
              <a:defRPr lang="ru-RU" sz="1800"/>
            </a:lvl3pPr>
            <a:lvl4pPr latinLnBrk="0">
              <a:defRPr lang="ru-RU" sz="1600"/>
            </a:lvl4pPr>
            <a:lvl5pPr latinLnBrk="0">
              <a:defRPr lang="ru-RU" sz="1600"/>
            </a:lvl5pPr>
            <a:lvl6pPr latinLnBrk="0">
              <a:defRPr lang="ru-RU" sz="1600"/>
            </a:lvl6pPr>
            <a:lvl7pPr latinLnBrk="0">
              <a:defRPr lang="ru-RU" sz="1600"/>
            </a:lvl7pPr>
            <a:lvl8pPr latinLnBrk="0">
              <a:defRPr lang="ru-RU" sz="1600"/>
            </a:lvl8pPr>
            <a:lvl9pPr latinLnBrk="0">
              <a:defRPr lang="ru-RU"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A4F3282E-3082-42C7-B123-E7670E356F13}" type="datetimeFigureOut">
              <a:rPr lang="ru-RU"/>
              <a:pPr>
                <a:defRPr/>
              </a:pPr>
              <a:t>17.03.2015</a:t>
            </a:fld>
            <a:endParaRPr lang="ru-RU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E99F6CF8-1C5F-41F9-B88B-E5EA7A0805E8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>
    <p:cover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83483C18-4E6D-4827-8459-017900150775}" type="datetimeFigureOut">
              <a:rPr lang="ru-RU"/>
              <a:pPr>
                <a:defRPr/>
              </a:pPr>
              <a:t>17.03.2015</a:t>
            </a:fld>
            <a:endParaRPr lang="ru-RU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7F7B11E0-FE46-4D50-9335-48D6AE2C02B0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>
    <p:cover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5" y="204787"/>
            <a:ext cx="3008313" cy="871538"/>
          </a:xfrm>
          <a:prstGeom prst="rect">
            <a:avLst/>
          </a:prstGeom>
        </p:spPr>
        <p:txBody>
          <a:bodyPr anchor="b"/>
          <a:lstStyle>
            <a:lvl1pPr algn="l" latinLnBrk="0">
              <a:defRPr lang="ru-RU"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90"/>
            <a:ext cx="5111750" cy="4389835"/>
          </a:xfrm>
          <a:prstGeom prst="rect">
            <a:avLst/>
          </a:prstGeom>
        </p:spPr>
        <p:txBody>
          <a:bodyPr/>
          <a:lstStyle>
            <a:lvl1pPr latinLnBrk="0">
              <a:defRPr lang="ru-RU" sz="3200"/>
            </a:lvl1pPr>
            <a:lvl2pPr latinLnBrk="0">
              <a:defRPr lang="ru-RU" sz="2800"/>
            </a:lvl2pPr>
            <a:lvl3pPr latinLnBrk="0">
              <a:defRPr lang="ru-RU" sz="2400"/>
            </a:lvl3pPr>
            <a:lvl4pPr latinLnBrk="0">
              <a:defRPr lang="ru-RU" sz="2000"/>
            </a:lvl4pPr>
            <a:lvl5pPr latinLnBrk="0">
              <a:defRPr lang="ru-RU" sz="2000"/>
            </a:lvl5pPr>
            <a:lvl6pPr latinLnBrk="0">
              <a:defRPr lang="ru-RU" sz="2000"/>
            </a:lvl6pPr>
            <a:lvl7pPr latinLnBrk="0">
              <a:defRPr lang="ru-RU" sz="2000"/>
            </a:lvl7pPr>
            <a:lvl8pPr latinLnBrk="0">
              <a:defRPr lang="ru-RU" sz="2000"/>
            </a:lvl8pPr>
            <a:lvl9pPr latinLnBrk="0">
              <a:defRPr lang="ru-RU"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5" y="1076328"/>
            <a:ext cx="3008313" cy="3518297"/>
          </a:xfrm>
          <a:prstGeom prst="rect">
            <a:avLst/>
          </a:prstGeom>
        </p:spPr>
        <p:txBody>
          <a:bodyPr/>
          <a:lstStyle>
            <a:lvl1pPr marL="0" indent="0" latinLnBrk="0">
              <a:buNone/>
              <a:defRPr lang="ru-RU" sz="1400"/>
            </a:lvl1pPr>
            <a:lvl2pPr marL="457200" indent="0" latinLnBrk="0">
              <a:buNone/>
              <a:defRPr lang="ru-RU" sz="1200"/>
            </a:lvl2pPr>
            <a:lvl3pPr marL="914400" indent="0" latinLnBrk="0">
              <a:buNone/>
              <a:defRPr lang="ru-RU" sz="1000"/>
            </a:lvl3pPr>
            <a:lvl4pPr marL="1371600" indent="0" latinLnBrk="0">
              <a:buNone/>
              <a:defRPr lang="ru-RU" sz="900"/>
            </a:lvl4pPr>
            <a:lvl5pPr marL="1828800" indent="0" latinLnBrk="0">
              <a:buNone/>
              <a:defRPr lang="ru-RU" sz="900"/>
            </a:lvl5pPr>
            <a:lvl6pPr marL="2286000" indent="0" latinLnBrk="0">
              <a:buNone/>
              <a:defRPr lang="ru-RU" sz="900"/>
            </a:lvl6pPr>
            <a:lvl7pPr marL="2743200" indent="0" latinLnBrk="0">
              <a:buNone/>
              <a:defRPr lang="ru-RU" sz="900"/>
            </a:lvl7pPr>
            <a:lvl8pPr marL="3200400" indent="0" latinLnBrk="0">
              <a:buNone/>
              <a:defRPr lang="ru-RU" sz="900"/>
            </a:lvl8pPr>
            <a:lvl9pPr marL="3657600" indent="0" latinLnBrk="0">
              <a:buNone/>
              <a:defRPr lang="ru-RU"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8418A23C-1663-4691-92E3-19616B23F65D}" type="datetimeFigureOut">
              <a:rPr lang="ru-RU"/>
              <a:pPr>
                <a:defRPr/>
              </a:pPr>
              <a:t>17.03.2015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1C646F19-232A-496C-A1AA-D8E9BD472E53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>
    <p:cover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  <a:prstGeom prst="rect">
            <a:avLst/>
          </a:prstGeom>
        </p:spPr>
        <p:txBody>
          <a:bodyPr anchor="b"/>
          <a:lstStyle>
            <a:lvl1pPr algn="l" latinLnBrk="0">
              <a:defRPr lang="ru-RU"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  <a:prstGeom prst="rect">
            <a:avLst/>
          </a:prstGeom>
        </p:spPr>
        <p:txBody>
          <a:bodyPr/>
          <a:lstStyle>
            <a:lvl1pPr marL="0" indent="0" latinLnBrk="0">
              <a:buNone/>
              <a:defRPr lang="ru-RU" sz="3200"/>
            </a:lvl1pPr>
            <a:lvl2pPr marL="457200" indent="0" latinLnBrk="0">
              <a:buNone/>
              <a:defRPr lang="ru-RU" sz="2800"/>
            </a:lvl2pPr>
            <a:lvl3pPr marL="914400" indent="0" latinLnBrk="0">
              <a:buNone/>
              <a:defRPr lang="ru-RU" sz="2400"/>
            </a:lvl3pPr>
            <a:lvl4pPr marL="1371600" indent="0" latinLnBrk="0">
              <a:buNone/>
              <a:defRPr lang="ru-RU" sz="2000"/>
            </a:lvl4pPr>
            <a:lvl5pPr marL="1828800" indent="0" latinLnBrk="0">
              <a:buNone/>
              <a:defRPr lang="ru-RU" sz="2000"/>
            </a:lvl5pPr>
            <a:lvl6pPr marL="2286000" indent="0" latinLnBrk="0">
              <a:buNone/>
              <a:defRPr lang="ru-RU" sz="2000"/>
            </a:lvl6pPr>
            <a:lvl7pPr marL="2743200" indent="0" latinLnBrk="0">
              <a:buNone/>
              <a:defRPr lang="ru-RU" sz="2000"/>
            </a:lvl7pPr>
            <a:lvl8pPr marL="3200400" indent="0" latinLnBrk="0">
              <a:buNone/>
              <a:defRPr lang="ru-RU" sz="2000"/>
            </a:lvl8pPr>
            <a:lvl9pPr marL="3657600" indent="0" latinLnBrk="0">
              <a:buNone/>
              <a:defRPr lang="ru-RU" sz="2000"/>
            </a:lvl9pPr>
          </a:lstStyle>
          <a:p>
            <a:pPr lvl="0"/>
            <a:endParaRPr lang="ru-RU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5"/>
            <a:ext cx="5486400" cy="603647"/>
          </a:xfrm>
          <a:prstGeom prst="rect">
            <a:avLst/>
          </a:prstGeom>
        </p:spPr>
        <p:txBody>
          <a:bodyPr/>
          <a:lstStyle>
            <a:lvl1pPr marL="0" indent="0" latinLnBrk="0">
              <a:buNone/>
              <a:defRPr lang="ru-RU" sz="1400"/>
            </a:lvl1pPr>
            <a:lvl2pPr marL="457200" indent="0" latinLnBrk="0">
              <a:buNone/>
              <a:defRPr lang="ru-RU" sz="1200"/>
            </a:lvl2pPr>
            <a:lvl3pPr marL="914400" indent="0" latinLnBrk="0">
              <a:buNone/>
              <a:defRPr lang="ru-RU" sz="1000"/>
            </a:lvl3pPr>
            <a:lvl4pPr marL="1371600" indent="0" latinLnBrk="0">
              <a:buNone/>
              <a:defRPr lang="ru-RU" sz="900"/>
            </a:lvl4pPr>
            <a:lvl5pPr marL="1828800" indent="0" latinLnBrk="0">
              <a:buNone/>
              <a:defRPr lang="ru-RU" sz="900"/>
            </a:lvl5pPr>
            <a:lvl6pPr marL="2286000" indent="0" latinLnBrk="0">
              <a:buNone/>
              <a:defRPr lang="ru-RU" sz="900"/>
            </a:lvl6pPr>
            <a:lvl7pPr marL="2743200" indent="0" latinLnBrk="0">
              <a:buNone/>
              <a:defRPr lang="ru-RU" sz="900"/>
            </a:lvl7pPr>
            <a:lvl8pPr marL="3200400" indent="0" latinLnBrk="0">
              <a:buNone/>
              <a:defRPr lang="ru-RU" sz="900"/>
            </a:lvl8pPr>
            <a:lvl9pPr marL="3657600" indent="0" latinLnBrk="0">
              <a:buNone/>
              <a:defRPr lang="ru-RU"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0A76BAD6-1FBD-4997-A483-AC086A0BD000}" type="datetimeFigureOut">
              <a:rPr lang="ru-RU"/>
              <a:pPr>
                <a:defRPr/>
              </a:pPr>
              <a:t>17.03.2015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DA7E6BCA-E7F6-4D08-A90A-0AED8BF0A216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>
    <p:cover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D9EC189B-A4EA-4E93-B4A7-3FC7FFD52B30}" type="datetimeFigureOut">
              <a:rPr lang="ru-RU"/>
              <a:pPr>
                <a:defRPr/>
              </a:pPr>
              <a:t>17.03.2015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9D975DB6-D327-4D8F-868C-004A25465D18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>
    <p:cover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5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0" y="0"/>
            <a:ext cx="9144000" cy="4214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ctangle 8"/>
          <p:cNvSpPr>
            <a:spLocks noChangeArrowheads="1"/>
          </p:cNvSpPr>
          <p:nvPr/>
        </p:nvSpPr>
        <p:spPr bwMode="auto">
          <a:xfrm>
            <a:off x="0" y="-4763"/>
            <a:ext cx="9144000" cy="4246563"/>
          </a:xfrm>
          <a:prstGeom prst="rect">
            <a:avLst/>
          </a:prstGeom>
          <a:gradFill rotWithShape="1">
            <a:gsLst>
              <a:gs pos="0">
                <a:schemeClr val="bg1">
                  <a:alpha val="64998"/>
                </a:schemeClr>
              </a:gs>
              <a:gs pos="100000">
                <a:schemeClr val="bg1"/>
              </a:gs>
            </a:gsLst>
            <a:lin ang="5400000" scaled="1"/>
          </a:gradFill>
          <a:ln>
            <a:noFill/>
          </a:ln>
          <a:extLst/>
        </p:spPr>
        <p:txBody>
          <a:bodyPr wrap="none" lIns="91425" tIns="45713" rIns="91425" bIns="45713" anchor="ctr"/>
          <a:lstStyle/>
          <a:p>
            <a:pPr defTabSz="1541463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3000" dirty="0">
              <a:latin typeface="Calibri" pitchFamily="34" charset="0"/>
              <a:cs typeface="+mn-cs"/>
            </a:endParaRPr>
          </a:p>
        </p:txBody>
      </p:sp>
      <p:pic>
        <p:nvPicPr>
          <p:cNvPr id="1028" name="Рисунок 4" descr="Описание: Описание: C:\Users\micadmin\AppData\Local\Microsoft\Windows\Temporary Internet Files\Content.Word\etat1.png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7596188" y="4629150"/>
            <a:ext cx="1368425" cy="300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</p:sldLayoutIdLst>
  <p:transition>
    <p:cover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lang="ru-RU"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lang="ru-RU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lang="ru-RU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lang="ru-RU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lang="ru-RU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lang="ru-RU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lang="ru-RU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lang="ru-RU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lang="ru-RU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lang="ru-RU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lang="ru-RU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lang="ru-RU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lang="ru-RU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lang="ru-RU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lang="ru-RU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lang="ru-RU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lang="ru-RU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lang="ru-RU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lang="ru-RU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9552" y="1779662"/>
            <a:ext cx="8136904" cy="1440160"/>
          </a:xfr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defRPr/>
            </a:pPr>
            <a:r>
              <a:rPr lang="ru-RU" sz="3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ahoma" pitchFamily="34" charset="0"/>
                <a:ea typeface="Tahoma" pitchFamily="34" charset="0"/>
                <a:cs typeface="Tahoma" pitchFamily="34" charset="0"/>
              </a:rPr>
              <a:t>Повышение квалификации на портале </a:t>
            </a:r>
            <a:r>
              <a:rPr lang="en-US" sz="3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ahoma" pitchFamily="34" charset="0"/>
                <a:ea typeface="Tahoma" pitchFamily="34" charset="0"/>
                <a:cs typeface="Tahoma" pitchFamily="34" charset="0"/>
              </a:rPr>
              <a:t>edu.tatar.ru</a:t>
            </a:r>
            <a:endParaRPr sz="32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7232650" cy="1314450"/>
          </a:xfrm>
        </p:spPr>
        <p:txBody>
          <a:bodyPr/>
          <a:lstStyle/>
          <a:p>
            <a:pPr algn="r" eaLnBrk="1" hangingPunct="1">
              <a:defRPr/>
            </a:pPr>
            <a:endParaRPr sz="1800" dirty="0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algn="r" eaLnBrk="1" hangingPunct="1">
              <a:defRPr/>
            </a:pPr>
            <a:endParaRPr lang="ru-RU" sz="1800" dirty="0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algn="r" eaLnBrk="1" hangingPunct="1">
              <a:defRPr/>
            </a:pPr>
            <a:endParaRPr lang="ru-RU" sz="1800" dirty="0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</p:spTree>
  </p:cSld>
  <p:clrMapOvr>
    <a:masterClrMapping/>
  </p:clrMapOvr>
  <p:transition>
    <p:cover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ahoma" pitchFamily="34" charset="0"/>
                <a:ea typeface="Tahoma" pitchFamily="34" charset="0"/>
                <a:cs typeface="Tahoma" pitchFamily="34" charset="0"/>
              </a:rPr>
              <a:t>Повышение квалификации</a:t>
            </a:r>
          </a:p>
        </p:txBody>
      </p:sp>
      <p:graphicFrame>
        <p:nvGraphicFramePr>
          <p:cNvPr id="8" name="Содержимое 7"/>
          <p:cNvGraphicFramePr>
            <a:graphicFrameLocks noGrp="1"/>
          </p:cNvGraphicFramePr>
          <p:nvPr>
            <p:ph idx="1"/>
          </p:nvPr>
        </p:nvGraphicFramePr>
        <p:xfrm>
          <a:off x="1115616" y="987574"/>
          <a:ext cx="3826768" cy="38884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5292080" y="1635646"/>
            <a:ext cx="338437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Участники «пилота»</a:t>
            </a:r>
          </a:p>
          <a:p>
            <a:r>
              <a:rPr lang="ru-RU" sz="24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Обучение кураторов 10.03.2015г.</a:t>
            </a:r>
          </a:p>
        </p:txBody>
      </p:sp>
    </p:spTree>
  </p:cSld>
  <p:clrMapOvr>
    <a:masterClrMapping/>
  </p:clrMapOvr>
  <p:transition>
    <p:cover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ahoma" pitchFamily="34" charset="0"/>
                <a:ea typeface="Tahoma" pitchFamily="34" charset="0"/>
                <a:cs typeface="Tahoma" pitchFamily="34" charset="0"/>
              </a:rPr>
              <a:t>Этапы на портале </a:t>
            </a:r>
            <a:r>
              <a:rPr lang="en-US" sz="3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ahoma" pitchFamily="34" charset="0"/>
                <a:ea typeface="Tahoma" pitchFamily="34" charset="0"/>
                <a:cs typeface="Tahoma" pitchFamily="34" charset="0"/>
              </a:rPr>
              <a:t>edu.tatar.ru</a:t>
            </a:r>
            <a:endParaRPr lang="ru-RU" sz="3200" b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idx="1"/>
          </p:nvPr>
        </p:nvGraphicFramePr>
        <p:xfrm>
          <a:off x="683568" y="1131590"/>
          <a:ext cx="4392488" cy="38164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5652120" y="1419622"/>
            <a:ext cx="24232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до 01.03.2015г.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652120" y="2931790"/>
            <a:ext cx="282636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12-</a:t>
            </a:r>
            <a:r>
              <a:rPr lang="en-US" sz="20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22</a:t>
            </a:r>
            <a:r>
              <a:rPr lang="ru-RU" sz="20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 марта 2015г</a:t>
            </a:r>
            <a:r>
              <a:rPr lang="ru-RU" sz="24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652120" y="3651871"/>
            <a:ext cx="309634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по итогам окончания обучения</a:t>
            </a: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5489768" y="1466634"/>
            <a:ext cx="2376264" cy="576064"/>
          </a:xfrm>
          <a:prstGeom prst="roundRect">
            <a:avLst/>
          </a:prstGeom>
          <a:solidFill>
            <a:schemeClr val="accent1">
              <a:alpha val="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5540204" y="2802582"/>
            <a:ext cx="2592288" cy="720080"/>
          </a:xfrm>
          <a:prstGeom prst="roundRect">
            <a:avLst/>
          </a:prstGeom>
          <a:solidFill>
            <a:schemeClr val="accent1">
              <a:alpha val="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5580112" y="3651870"/>
            <a:ext cx="3024336" cy="792088"/>
          </a:xfrm>
          <a:prstGeom prst="roundRect">
            <a:avLst/>
          </a:prstGeom>
          <a:solidFill>
            <a:schemeClr val="accent1">
              <a:alpha val="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>
    <p:cover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ahoma" pitchFamily="34" charset="0"/>
                <a:ea typeface="Tahoma" pitchFamily="34" charset="0"/>
                <a:cs typeface="Tahoma" pitchFamily="34" charset="0"/>
              </a:rPr>
              <a:t>Нормативные документы</a:t>
            </a:r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059582"/>
            <a:ext cx="1472128" cy="3394075"/>
          </a:xfrm>
          <a:prstGeom prst="rect">
            <a:avLst/>
          </a:prstGeom>
          <a:ln>
            <a:solidFill>
              <a:schemeClr val="accent1">
                <a:alpha val="78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4910" y="915566"/>
            <a:ext cx="6337523" cy="1764508"/>
          </a:xfrm>
          <a:prstGeom prst="rect">
            <a:avLst/>
          </a:prstGeom>
          <a:ln>
            <a:solidFill>
              <a:schemeClr val="accent1">
                <a:alpha val="78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7835" y="2824819"/>
            <a:ext cx="7461275" cy="1672486"/>
          </a:xfrm>
          <a:prstGeom prst="rect">
            <a:avLst/>
          </a:prstGeom>
          <a:ln>
            <a:solidFill>
              <a:schemeClr val="accent1">
                <a:alpha val="78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05622711"/>
      </p:ext>
    </p:extLst>
  </p:cSld>
  <p:clrMapOvr>
    <a:masterClrMapping/>
  </p:clrMapOvr>
  <p:transition>
    <p:cover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ahoma" pitchFamily="34" charset="0"/>
                <a:ea typeface="Tahoma" pitchFamily="34" charset="0"/>
                <a:cs typeface="Tahoma" pitchFamily="34" charset="0"/>
              </a:rPr>
              <a:t>Личный кабинет</a:t>
            </a: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771550"/>
            <a:ext cx="4445539" cy="3918561"/>
          </a:xfrm>
          <a:prstGeom prst="rect">
            <a:avLst/>
          </a:prstGeom>
          <a:ln>
            <a:solidFill>
              <a:schemeClr val="accent1">
                <a:alpha val="78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63888" y="2859782"/>
            <a:ext cx="5267325" cy="1552575"/>
          </a:xfrm>
          <a:prstGeom prst="rect">
            <a:avLst/>
          </a:prstGeom>
          <a:ln>
            <a:solidFill>
              <a:schemeClr val="accent1">
                <a:alpha val="78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866630919"/>
      </p:ext>
    </p:extLst>
  </p:cSld>
  <p:clrMapOvr>
    <a:masterClrMapping/>
  </p:clrMapOvr>
  <p:transition>
    <p:cover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ahoma" pitchFamily="34" charset="0"/>
                <a:ea typeface="Tahoma" pitchFamily="34" charset="0"/>
                <a:cs typeface="Tahoma" pitchFamily="34" charset="0"/>
              </a:rPr>
              <a:t>Редактирование анкеты</a:t>
            </a:r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203598"/>
            <a:ext cx="6001717" cy="3394075"/>
          </a:xfrm>
          <a:prstGeom prst="rect">
            <a:avLst/>
          </a:prstGeom>
          <a:ln>
            <a:solidFill>
              <a:schemeClr val="accent1">
                <a:alpha val="78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1059582"/>
            <a:ext cx="3297153" cy="3096344"/>
          </a:xfrm>
          <a:prstGeom prst="rect">
            <a:avLst/>
          </a:prstGeom>
          <a:ln>
            <a:solidFill>
              <a:schemeClr val="accent1">
                <a:alpha val="78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8138697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cover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ahoma" pitchFamily="34" charset="0"/>
                <a:ea typeface="Tahoma" pitchFamily="34" charset="0"/>
                <a:cs typeface="Tahoma" pitchFamily="34" charset="0"/>
              </a:rPr>
              <a:t>ЛК</a:t>
            </a:r>
            <a:r>
              <a:rPr lang="ru-RU" sz="3200" dirty="0"/>
              <a:t> </a:t>
            </a:r>
            <a:r>
              <a:rPr lang="ru-RU" sz="32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ahoma" pitchFamily="34" charset="0"/>
                <a:ea typeface="Tahoma" pitchFamily="34" charset="0"/>
                <a:cs typeface="Tahoma" pitchFamily="34" charset="0"/>
              </a:rPr>
              <a:t>пользователя</a:t>
            </a:r>
            <a:endParaRPr lang="ru-RU" sz="3200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672" y="771550"/>
            <a:ext cx="4794159" cy="4188737"/>
          </a:xfrm>
          <a:prstGeom prst="rect">
            <a:avLst/>
          </a:prstGeom>
          <a:ln>
            <a:solidFill>
              <a:schemeClr val="accent1">
                <a:alpha val="78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5076056" y="1779661"/>
            <a:ext cx="3530197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Автоматически формируется </a:t>
            </a:r>
          </a:p>
          <a:p>
            <a:r>
              <a:rPr lang="ru-RU" sz="20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и присваивается УН</a:t>
            </a:r>
          </a:p>
          <a:p>
            <a:endParaRPr lang="ru-RU" sz="2000" b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  <a:p>
            <a:r>
              <a:rPr lang="ru-RU" sz="20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Переход на подачу заявления</a:t>
            </a:r>
          </a:p>
        </p:txBody>
      </p:sp>
    </p:spTree>
    <p:extLst>
      <p:ext uri="{BB962C8B-B14F-4D97-AF65-F5344CB8AC3E}">
        <p14:creationId xmlns:p14="http://schemas.microsoft.com/office/powerpoint/2010/main" val="3553711107"/>
      </p:ext>
    </p:extLst>
  </p:cSld>
  <p:clrMapOvr>
    <a:masterClrMapping/>
  </p:clrMapOvr>
  <p:transition>
    <p:cover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ahoma" pitchFamily="34" charset="0"/>
                <a:ea typeface="Tahoma" pitchFamily="34" charset="0"/>
                <a:cs typeface="Tahoma" pitchFamily="34" charset="0"/>
              </a:rPr>
              <a:t>Подача заявлений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355976" y="1347614"/>
            <a:ext cx="4608513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Заполнение полей заявления</a:t>
            </a:r>
          </a:p>
          <a:p>
            <a:endParaRPr lang="ru-RU" dirty="0"/>
          </a:p>
          <a:p>
            <a:r>
              <a:rPr lang="ru-RU" sz="20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Выбор курса согласно должности и предмета</a:t>
            </a:r>
          </a:p>
          <a:p>
            <a:endParaRPr lang="ru-RU" sz="2000" b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  <a:p>
            <a:r>
              <a:rPr lang="ru-RU" sz="20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Выбор группы   </a:t>
            </a:r>
          </a:p>
          <a:p>
            <a:endParaRPr lang="ru-RU" sz="2000" b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  <a:p>
            <a:endParaRPr lang="ru-RU" sz="2000" b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  <a:p>
            <a:endParaRPr lang="ru-RU" dirty="0"/>
          </a:p>
        </p:txBody>
      </p:sp>
      <p:pic>
        <p:nvPicPr>
          <p:cNvPr id="9" name="Объект 6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306" y="1059581"/>
            <a:ext cx="4213669" cy="3539341"/>
          </a:xfrm>
          <a:prstGeom prst="rect">
            <a:avLst/>
          </a:prstGeom>
          <a:ln>
            <a:solidFill>
              <a:schemeClr val="accent1">
                <a:alpha val="78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333064876"/>
      </p:ext>
    </p:extLst>
  </p:cSld>
  <p:clrMapOvr>
    <a:masterClrMapping/>
  </p:clrMapOvr>
  <p:transition>
    <p:cover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ln>
            <a:solidFill>
              <a:schemeClr val="accent1">
                <a:alpha val="78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/>
          <a:lstStyle/>
          <a:p>
            <a:r>
              <a:rPr lang="ru-RU" sz="32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ahoma" pitchFamily="34" charset="0"/>
                <a:ea typeface="Tahoma" pitchFamily="34" charset="0"/>
                <a:cs typeface="Tahoma" pitchFamily="34" charset="0"/>
              </a:rPr>
              <a:t>ЛК</a:t>
            </a:r>
            <a:r>
              <a:rPr lang="ru-RU" dirty="0" smtClean="0"/>
              <a:t> </a:t>
            </a:r>
            <a:r>
              <a:rPr lang="ru-RU" sz="32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ahoma" pitchFamily="34" charset="0"/>
                <a:ea typeface="Tahoma" pitchFamily="34" charset="0"/>
                <a:cs typeface="Tahoma" pitchFamily="34" charset="0"/>
              </a:rPr>
              <a:t>пользователя</a:t>
            </a:r>
          </a:p>
        </p:txBody>
      </p:sp>
      <p:pic>
        <p:nvPicPr>
          <p:cNvPr id="9" name="Объект 8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1059582"/>
            <a:ext cx="4372088" cy="3672408"/>
          </a:xfrm>
          <a:prstGeom prst="rect">
            <a:avLst/>
          </a:prstGeom>
          <a:ln>
            <a:solidFill>
              <a:schemeClr val="accent1">
                <a:alpha val="78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0" name="TextBox 9"/>
          <p:cNvSpPr txBox="1"/>
          <p:nvPr/>
        </p:nvSpPr>
        <p:spPr>
          <a:xfrm>
            <a:off x="5076056" y="1491629"/>
            <a:ext cx="316317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В ЛК  формируется запись </a:t>
            </a:r>
          </a:p>
          <a:p>
            <a:r>
              <a:rPr lang="ru-RU" sz="20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о выбранной группе </a:t>
            </a:r>
          </a:p>
        </p:txBody>
      </p:sp>
    </p:spTree>
    <p:extLst>
      <p:ext uri="{BB962C8B-B14F-4D97-AF65-F5344CB8AC3E}">
        <p14:creationId xmlns:p14="http://schemas.microsoft.com/office/powerpoint/2010/main" val="3374227762"/>
      </p:ext>
    </p:extLst>
  </p:cSld>
  <p:clrMapOvr>
    <a:masterClrMapping/>
  </p:clrMapOvr>
  <p:transition>
    <p:cover/>
  </p:transition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10700</TotalTime>
  <Words>88</Words>
  <Application>Microsoft Office PowerPoint</Application>
  <PresentationFormat>Экран (16:9)</PresentationFormat>
  <Paragraphs>36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3" baseType="lpstr">
      <vt:lpstr>Arial</vt:lpstr>
      <vt:lpstr>Calibri</vt:lpstr>
      <vt:lpstr>Tahoma</vt:lpstr>
      <vt:lpstr>Office Theme</vt:lpstr>
      <vt:lpstr>Повышение квалификации на портале edu.tatar.ru</vt:lpstr>
      <vt:lpstr>Повышение квалификации</vt:lpstr>
      <vt:lpstr>Этапы на портале edu.tatar.ru</vt:lpstr>
      <vt:lpstr>Нормативные документы</vt:lpstr>
      <vt:lpstr>Личный кабинет</vt:lpstr>
      <vt:lpstr>Редактирование анкеты</vt:lpstr>
      <vt:lpstr>ЛК пользователя</vt:lpstr>
      <vt:lpstr>Подача заявлений</vt:lpstr>
      <vt:lpstr>ЛК пользователя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МИС РТ-Низамиев Ильдар Мунавирович</dc:creator>
  <cp:lastModifiedBy>ШК 33</cp:lastModifiedBy>
  <cp:revision>844</cp:revision>
  <dcterms:created xsi:type="dcterms:W3CDTF">2006-08-16T00:00:00Z</dcterms:created>
  <dcterms:modified xsi:type="dcterms:W3CDTF">2015-03-17T08:21:48Z</dcterms:modified>
</cp:coreProperties>
</file>